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7">
  <p:sldMasterIdLst>
    <p:sldMasterId id="2147483997" r:id="rId4"/>
  </p:sldMasterIdLst>
  <p:notesMasterIdLst>
    <p:notesMasterId r:id="rId25"/>
  </p:notesMasterIdLst>
  <p:handoutMasterIdLst>
    <p:handoutMasterId r:id="rId26"/>
  </p:handoutMasterIdLst>
  <p:sldIdLst>
    <p:sldId id="2146846669" r:id="rId5"/>
    <p:sldId id="2146846748" r:id="rId6"/>
    <p:sldId id="2146846758" r:id="rId7"/>
    <p:sldId id="2146846759" r:id="rId8"/>
    <p:sldId id="280" r:id="rId9"/>
    <p:sldId id="2146846751" r:id="rId10"/>
    <p:sldId id="2146846727" r:id="rId11"/>
    <p:sldId id="2146846760" r:id="rId12"/>
    <p:sldId id="287" r:id="rId13"/>
    <p:sldId id="2146846678" r:id="rId14"/>
    <p:sldId id="2146846752" r:id="rId15"/>
    <p:sldId id="2146846754" r:id="rId16"/>
    <p:sldId id="2146846753" r:id="rId17"/>
    <p:sldId id="2146846755" r:id="rId18"/>
    <p:sldId id="2146846750" r:id="rId19"/>
    <p:sldId id="2146846679" r:id="rId20"/>
    <p:sldId id="2146846756" r:id="rId21"/>
    <p:sldId id="2146846757" r:id="rId22"/>
    <p:sldId id="2146846715" r:id="rId23"/>
    <p:sldId id="21425321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oornima More" initials="PM" lastIdx="55" clrIdx="6">
    <p:extLst>
      <p:ext uri="{19B8F6BF-5375-455C-9EA6-DF929625EA0E}">
        <p15:presenceInfo xmlns:p15="http://schemas.microsoft.com/office/powerpoint/2012/main" userId="Poornima More" providerId="None"/>
      </p:ext>
    </p:extLst>
  </p:cmAuthor>
  <p:cmAuthor id="1" name="Piotr Gajos" initials="PG" lastIdx="89" clrIdx="0">
    <p:extLst>
      <p:ext uri="{19B8F6BF-5375-455C-9EA6-DF929625EA0E}">
        <p15:presenceInfo xmlns:p15="http://schemas.microsoft.com/office/powerpoint/2012/main" userId="S::piotr_gajos@persistent.co.in::a60724b5-5b84-4b64-8b4b-ca625be277a5" providerId="AD"/>
      </p:ext>
    </p:extLst>
  </p:cmAuthor>
  <p:cmAuthor id="8" name="Rahul Shah" initials="RS [2]" lastIdx="53" clrIdx="7">
    <p:extLst>
      <p:ext uri="{19B8F6BF-5375-455C-9EA6-DF929625EA0E}">
        <p15:presenceInfo xmlns:p15="http://schemas.microsoft.com/office/powerpoint/2012/main" userId="Rahul Shah" providerId="None"/>
      </p:ext>
    </p:extLst>
  </p:cmAuthor>
  <p:cmAuthor id="2" name="Pankaj Dicholkar" initials="PD" lastIdx="45" clrIdx="1">
    <p:extLst>
      <p:ext uri="{19B8F6BF-5375-455C-9EA6-DF929625EA0E}">
        <p15:presenceInfo xmlns:p15="http://schemas.microsoft.com/office/powerpoint/2012/main" userId="S::pankajd@chittlesoft.onmicrosoft.com::973a90e5-58a8-4630-9e0e-8f3bc1686380" providerId="AD"/>
      </p:ext>
    </p:extLst>
  </p:cmAuthor>
  <p:cmAuthor id="3" name="Meeta Chopra" initials="MC" lastIdx="2" clrIdx="2">
    <p:extLst>
      <p:ext uri="{19B8F6BF-5375-455C-9EA6-DF929625EA0E}">
        <p15:presenceInfo xmlns:p15="http://schemas.microsoft.com/office/powerpoint/2012/main" userId="S::meetac@chittlesoft.onmicrosoft.com::33a4d04d-f765-46d6-8476-6810c69addeb" providerId="AD"/>
      </p:ext>
    </p:extLst>
  </p:cmAuthor>
  <p:cmAuthor id="4" name="Denise Chakranarayan" initials="DC" lastIdx="9" clrIdx="3">
    <p:extLst>
      <p:ext uri="{19B8F6BF-5375-455C-9EA6-DF929625EA0E}">
        <p15:presenceInfo xmlns:p15="http://schemas.microsoft.com/office/powerpoint/2012/main" userId="S::denisec@chittlesoft.co.in::c6b96344-b62c-4402-9cbd-252f04eef0f5" providerId="AD"/>
      </p:ext>
    </p:extLst>
  </p:cmAuthor>
  <p:cmAuthor id="5" name="Christian Slike" initials="CS" lastIdx="7" clrIdx="4">
    <p:extLst>
      <p:ext uri="{19B8F6BF-5375-455C-9EA6-DF929625EA0E}">
        <p15:presenceInfo xmlns:p15="http://schemas.microsoft.com/office/powerpoint/2012/main" userId="S::christian_slike@persistent.co.in::33ae1488-19de-461c-8307-64e9e7a26074" providerId="AD"/>
      </p:ext>
    </p:extLst>
  </p:cmAuthor>
  <p:cmAuthor id="6" name="Piotr Gajos" initials="PG [2]" lastIdx="30" clrIdx="5">
    <p:extLst>
      <p:ext uri="{19B8F6BF-5375-455C-9EA6-DF929625EA0E}">
        <p15:presenceInfo xmlns:p15="http://schemas.microsoft.com/office/powerpoint/2012/main" userId="S::piotr_gajos@persistent.com::a60724b5-5b84-4b64-8b4b-ca625be277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DCF5"/>
    <a:srgbClr val="27262A"/>
    <a:srgbClr val="6AC0BC"/>
    <a:srgbClr val="44E7FF"/>
    <a:srgbClr val="79787F"/>
    <a:srgbClr val="AFAEB2"/>
    <a:srgbClr val="EEEEEE"/>
    <a:srgbClr val="FFFFFF"/>
    <a:srgbClr val="000000"/>
    <a:srgbClr val="221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8AFB0-D72F-45BF-9235-1404847954B1}" v="77" dt="2021-11-22T16:18:29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27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6088" y="20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al Ghosh" userId="2d8a5dc1-8266-45ff-800a-7f0ea3eaef05" providerId="ADAL" clId="{7478AFB0-D72F-45BF-9235-1404847954B1}"/>
    <pc:docChg chg="undo redo custSel addSld delSld modSld sldOrd delSection modSection">
      <pc:chgData name="Kushal Ghosh" userId="2d8a5dc1-8266-45ff-800a-7f0ea3eaef05" providerId="ADAL" clId="{7478AFB0-D72F-45BF-9235-1404847954B1}" dt="2021-11-22T16:20:36.407" v="5338" actId="404"/>
      <pc:docMkLst>
        <pc:docMk/>
      </pc:docMkLst>
      <pc:sldChg chg="del">
        <pc:chgData name="Kushal Ghosh" userId="2d8a5dc1-8266-45ff-800a-7f0ea3eaef05" providerId="ADAL" clId="{7478AFB0-D72F-45BF-9235-1404847954B1}" dt="2021-11-20T20:06:07.082" v="873" actId="47"/>
        <pc:sldMkLst>
          <pc:docMk/>
          <pc:sldMk cId="1591609719" sldId="258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4062232820" sldId="259"/>
        </pc:sldMkLst>
      </pc:sldChg>
      <pc:sldChg chg="modSp del mod">
        <pc:chgData name="Kushal Ghosh" userId="2d8a5dc1-8266-45ff-800a-7f0ea3eaef05" providerId="ADAL" clId="{7478AFB0-D72F-45BF-9235-1404847954B1}" dt="2021-11-20T19:45:41.124" v="350" actId="47"/>
        <pc:sldMkLst>
          <pc:docMk/>
          <pc:sldMk cId="2540964952" sldId="260"/>
        </pc:sldMkLst>
        <pc:spChg chg="mod">
          <ac:chgData name="Kushal Ghosh" userId="2d8a5dc1-8266-45ff-800a-7f0ea3eaef05" providerId="ADAL" clId="{7478AFB0-D72F-45BF-9235-1404847954B1}" dt="2021-11-20T19:40:50.473" v="195" actId="20577"/>
          <ac:spMkLst>
            <pc:docMk/>
            <pc:sldMk cId="2540964952" sldId="260"/>
            <ac:spMk id="5" creationId="{C99BF8A2-2F3E-344B-ACDE-C5498EC735F4}"/>
          </ac:spMkLst>
        </pc:spChg>
        <pc:spChg chg="mod">
          <ac:chgData name="Kushal Ghosh" userId="2d8a5dc1-8266-45ff-800a-7f0ea3eaef05" providerId="ADAL" clId="{7478AFB0-D72F-45BF-9235-1404847954B1}" dt="2021-11-20T19:40:40.169" v="192" actId="207"/>
          <ac:spMkLst>
            <pc:docMk/>
            <pc:sldMk cId="2540964952" sldId="260"/>
            <ac:spMk id="6" creationId="{5C0FD369-3899-0147-A795-A1D022E47F1F}"/>
          </ac:spMkLst>
        </pc:spChg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3013522926" sldId="262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3907636642" sldId="263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2440984971" sldId="264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805622865" sldId="265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1281503431" sldId="266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2338651722" sldId="267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097517286" sldId="270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613125110" sldId="272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490148708" sldId="275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813416631" sldId="276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4108693702" sldId="277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432376927" sldId="279"/>
        </pc:sldMkLst>
      </pc:sldChg>
      <pc:sldChg chg="addSp delSp modSp mod">
        <pc:chgData name="Kushal Ghosh" userId="2d8a5dc1-8266-45ff-800a-7f0ea3eaef05" providerId="ADAL" clId="{7478AFB0-D72F-45BF-9235-1404847954B1}" dt="2021-11-22T13:05:55.307" v="3299" actId="478"/>
        <pc:sldMkLst>
          <pc:docMk/>
          <pc:sldMk cId="513358089" sldId="280"/>
        </pc:sldMkLst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4" creationId="{9AF4A392-A34B-432D-9C17-7B1BD4651C97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6" creationId="{4B855F58-9406-44AB-91F1-FCE9D7EFD4BD}"/>
          </ac:spMkLst>
        </pc:spChg>
        <pc:spChg chg="mod">
          <ac:chgData name="Kushal Ghosh" userId="2d8a5dc1-8266-45ff-800a-7f0ea3eaef05" providerId="ADAL" clId="{7478AFB0-D72F-45BF-9235-1404847954B1}" dt="2021-11-22T11:19:52.551" v="2176" actId="20577"/>
          <ac:spMkLst>
            <pc:docMk/>
            <pc:sldMk cId="513358089" sldId="280"/>
            <ac:spMk id="8" creationId="{BAFC1B59-FFB2-A940-BA28-83B871B8CD12}"/>
          </ac:spMkLst>
        </pc:spChg>
        <pc:spChg chg="mod">
          <ac:chgData name="Kushal Ghosh" userId="2d8a5dc1-8266-45ff-800a-7f0ea3eaef05" providerId="ADAL" clId="{7478AFB0-D72F-45BF-9235-1404847954B1}" dt="2021-11-20T20:06:56.955" v="916"/>
          <ac:spMkLst>
            <pc:docMk/>
            <pc:sldMk cId="513358089" sldId="280"/>
            <ac:spMk id="9" creationId="{6BC30D8C-62BF-DE42-9DB4-3A7D53C50EBF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10" creationId="{BA9A6C2D-F4BD-41DF-8C9C-6B566E5D3CAB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11" creationId="{4A2DEE99-7A7A-A440-9BD4-823AB8F37E1F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12" creationId="{FFB3CCFA-77B0-764B-9361-A8DF081745D2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13" creationId="{8A0E555B-CBAD-CF46-9C2E-854404E990AA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14" creationId="{1C71DEDE-14BD-3242-AB68-DCAFA8CAB63D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15" creationId="{CD38A850-73D4-4E47-B2F2-8AA0F8A37262}"/>
          </ac:spMkLst>
        </pc:spChg>
        <pc:spChg chg="add del mod">
          <ac:chgData name="Kushal Ghosh" userId="2d8a5dc1-8266-45ff-800a-7f0ea3eaef05" providerId="ADAL" clId="{7478AFB0-D72F-45BF-9235-1404847954B1}" dt="2021-11-20T20:11:11.683" v="971" actId="20577"/>
          <ac:spMkLst>
            <pc:docMk/>
            <pc:sldMk cId="513358089" sldId="280"/>
            <ac:spMk id="16" creationId="{09F8528E-82ED-5A46-8C31-A9202C960D00}"/>
          </ac:spMkLst>
        </pc:spChg>
        <pc:spChg chg="del">
          <ac:chgData name="Kushal Ghosh" userId="2d8a5dc1-8266-45ff-800a-7f0ea3eaef05" providerId="ADAL" clId="{7478AFB0-D72F-45BF-9235-1404847954B1}" dt="2021-11-22T13:05:55.307" v="3299" actId="478"/>
          <ac:spMkLst>
            <pc:docMk/>
            <pc:sldMk cId="513358089" sldId="280"/>
            <ac:spMk id="18" creationId="{FCC8B7E6-BC88-0C47-93D6-7B270A62AA71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19" creationId="{6A5ECF57-7BDC-464F-9855-9AC30C539B83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21" creationId="{045A9FD0-EB39-4E7F-8363-297A92D9F6CC}"/>
          </ac:spMkLst>
        </pc:spChg>
        <pc:spChg chg="add del mod">
          <ac:chgData name="Kushal Ghosh" userId="2d8a5dc1-8266-45ff-800a-7f0ea3eaef05" providerId="ADAL" clId="{7478AFB0-D72F-45BF-9235-1404847954B1}" dt="2021-11-20T20:09:35.890" v="967" actId="478"/>
          <ac:spMkLst>
            <pc:docMk/>
            <pc:sldMk cId="513358089" sldId="280"/>
            <ac:spMk id="23" creationId="{D1932D47-EC17-44DC-B0BF-92398BCDDA26}"/>
          </ac:spMkLst>
        </pc:spChg>
      </pc:sldChg>
      <pc:sldChg chg="del">
        <pc:chgData name="Kushal Ghosh" userId="2d8a5dc1-8266-45ff-800a-7f0ea3eaef05" providerId="ADAL" clId="{7478AFB0-D72F-45BF-9235-1404847954B1}" dt="2021-11-20T19:46:48.497" v="382" actId="47"/>
        <pc:sldMkLst>
          <pc:docMk/>
          <pc:sldMk cId="2760228744" sldId="283"/>
        </pc:sldMkLst>
      </pc:sldChg>
      <pc:sldChg chg="del">
        <pc:chgData name="Kushal Ghosh" userId="2d8a5dc1-8266-45ff-800a-7f0ea3eaef05" providerId="ADAL" clId="{7478AFB0-D72F-45BF-9235-1404847954B1}" dt="2021-11-20T19:46:43.463" v="381" actId="47"/>
        <pc:sldMkLst>
          <pc:docMk/>
          <pc:sldMk cId="4185111775" sldId="284"/>
        </pc:sldMkLst>
      </pc:sldChg>
      <pc:sldChg chg="del">
        <pc:chgData name="Kushal Ghosh" userId="2d8a5dc1-8266-45ff-800a-7f0ea3eaef05" providerId="ADAL" clId="{7478AFB0-D72F-45BF-9235-1404847954B1}" dt="2021-11-20T20:13:17.349" v="982" actId="47"/>
        <pc:sldMkLst>
          <pc:docMk/>
          <pc:sldMk cId="2065004939" sldId="285"/>
        </pc:sldMkLst>
      </pc:sldChg>
      <pc:sldChg chg="del">
        <pc:chgData name="Kushal Ghosh" userId="2d8a5dc1-8266-45ff-800a-7f0ea3eaef05" providerId="ADAL" clId="{7478AFB0-D72F-45BF-9235-1404847954B1}" dt="2021-11-20T20:13:15.583" v="981" actId="47"/>
        <pc:sldMkLst>
          <pc:docMk/>
          <pc:sldMk cId="1840858439" sldId="286"/>
        </pc:sldMkLst>
      </pc:sldChg>
      <pc:sldChg chg="addSp modSp mod">
        <pc:chgData name="Kushal Ghosh" userId="2d8a5dc1-8266-45ff-800a-7f0ea3eaef05" providerId="ADAL" clId="{7478AFB0-D72F-45BF-9235-1404847954B1}" dt="2021-11-22T12:09:38.187" v="2844" actId="208"/>
        <pc:sldMkLst>
          <pc:docMk/>
          <pc:sldMk cId="3866319572" sldId="287"/>
        </pc:sldMkLst>
        <pc:spChg chg="mod">
          <ac:chgData name="Kushal Ghosh" userId="2d8a5dc1-8266-45ff-800a-7f0ea3eaef05" providerId="ADAL" clId="{7478AFB0-D72F-45BF-9235-1404847954B1}" dt="2021-11-20T19:45:24.452" v="349" actId="20577"/>
          <ac:spMkLst>
            <pc:docMk/>
            <pc:sldMk cId="3866319572" sldId="287"/>
            <ac:spMk id="11" creationId="{B5A94D4F-C298-9049-AB91-0A7BD11AC94A}"/>
          </ac:spMkLst>
        </pc:spChg>
        <pc:spChg chg="mod">
          <ac:chgData name="Kushal Ghosh" userId="2d8a5dc1-8266-45ff-800a-7f0ea3eaef05" providerId="ADAL" clId="{7478AFB0-D72F-45BF-9235-1404847954B1}" dt="2021-11-20T19:43:28.779" v="257" actId="20577"/>
          <ac:spMkLst>
            <pc:docMk/>
            <pc:sldMk cId="3866319572" sldId="287"/>
            <ac:spMk id="18" creationId="{97866F83-29FA-4D42-BD48-9BA99E45D26A}"/>
          </ac:spMkLst>
        </pc:spChg>
        <pc:spChg chg="mod">
          <ac:chgData name="Kushal Ghosh" userId="2d8a5dc1-8266-45ff-800a-7f0ea3eaef05" providerId="ADAL" clId="{7478AFB0-D72F-45BF-9235-1404847954B1}" dt="2021-11-20T20:44:38.812" v="1675" actId="20577"/>
          <ac:spMkLst>
            <pc:docMk/>
            <pc:sldMk cId="3866319572" sldId="287"/>
            <ac:spMk id="19" creationId="{9583E264-66F6-1844-B0A4-76D22D8B9CD5}"/>
          </ac:spMkLst>
        </pc:spChg>
        <pc:spChg chg="mod">
          <ac:chgData name="Kushal Ghosh" userId="2d8a5dc1-8266-45ff-800a-7f0ea3eaef05" providerId="ADAL" clId="{7478AFB0-D72F-45BF-9235-1404847954B1}" dt="2021-11-20T19:43:36.155" v="264" actId="20577"/>
          <ac:spMkLst>
            <pc:docMk/>
            <pc:sldMk cId="3866319572" sldId="287"/>
            <ac:spMk id="20" creationId="{D34912BF-55D2-D74B-B647-75F254A8355B}"/>
          </ac:spMkLst>
        </pc:spChg>
        <pc:spChg chg="mod">
          <ac:chgData name="Kushal Ghosh" userId="2d8a5dc1-8266-45ff-800a-7f0ea3eaef05" providerId="ADAL" clId="{7478AFB0-D72F-45BF-9235-1404847954B1}" dt="2021-11-20T20:41:04.158" v="1640" actId="113"/>
          <ac:spMkLst>
            <pc:docMk/>
            <pc:sldMk cId="3866319572" sldId="287"/>
            <ac:spMk id="21" creationId="{770D72AE-FFD2-A14B-A728-ED04A8B16B05}"/>
          </ac:spMkLst>
        </pc:spChg>
        <pc:spChg chg="mod">
          <ac:chgData name="Kushal Ghosh" userId="2d8a5dc1-8266-45ff-800a-7f0ea3eaef05" providerId="ADAL" clId="{7478AFB0-D72F-45BF-9235-1404847954B1}" dt="2021-11-20T19:43:50.868" v="273" actId="20577"/>
          <ac:spMkLst>
            <pc:docMk/>
            <pc:sldMk cId="3866319572" sldId="287"/>
            <ac:spMk id="22" creationId="{54E019C6-4DB1-1D43-88ED-881E30D034E3}"/>
          </ac:spMkLst>
        </pc:spChg>
        <pc:spChg chg="mod">
          <ac:chgData name="Kushal Ghosh" userId="2d8a5dc1-8266-45ff-800a-7f0ea3eaef05" providerId="ADAL" clId="{7478AFB0-D72F-45BF-9235-1404847954B1}" dt="2021-11-20T20:42:28.577" v="1642" actId="20577"/>
          <ac:spMkLst>
            <pc:docMk/>
            <pc:sldMk cId="3866319572" sldId="287"/>
            <ac:spMk id="23" creationId="{ADB4F592-E217-4E44-9485-AAFC9D600EFE}"/>
          </ac:spMkLst>
        </pc:spChg>
        <pc:spChg chg="mod">
          <ac:chgData name="Kushal Ghosh" userId="2d8a5dc1-8266-45ff-800a-7f0ea3eaef05" providerId="ADAL" clId="{7478AFB0-D72F-45BF-9235-1404847954B1}" dt="2021-11-20T19:43:55.023" v="278" actId="20577"/>
          <ac:spMkLst>
            <pc:docMk/>
            <pc:sldMk cId="3866319572" sldId="287"/>
            <ac:spMk id="24" creationId="{7AC19B5A-095A-C247-9D41-277FB473E313}"/>
          </ac:spMkLst>
        </pc:spChg>
        <pc:spChg chg="mod">
          <ac:chgData name="Kushal Ghosh" userId="2d8a5dc1-8266-45ff-800a-7f0ea3eaef05" providerId="ADAL" clId="{7478AFB0-D72F-45BF-9235-1404847954B1}" dt="2021-11-20T20:40:09.689" v="1624"/>
          <ac:spMkLst>
            <pc:docMk/>
            <pc:sldMk cId="3866319572" sldId="287"/>
            <ac:spMk id="25" creationId="{5AFB9BCF-A97A-494A-8918-8E2780EFCCEF}"/>
          </ac:spMkLst>
        </pc:spChg>
        <pc:spChg chg="mod">
          <ac:chgData name="Kushal Ghosh" userId="2d8a5dc1-8266-45ff-800a-7f0ea3eaef05" providerId="ADAL" clId="{7478AFB0-D72F-45BF-9235-1404847954B1}" dt="2021-11-20T19:44:02.270" v="289" actId="20577"/>
          <ac:spMkLst>
            <pc:docMk/>
            <pc:sldMk cId="3866319572" sldId="287"/>
            <ac:spMk id="26" creationId="{416AB4A1-F2FB-484E-A3FB-2FCB353A8F2C}"/>
          </ac:spMkLst>
        </pc:spChg>
        <pc:spChg chg="mod">
          <ac:chgData name="Kushal Ghosh" userId="2d8a5dc1-8266-45ff-800a-7f0ea3eaef05" providerId="ADAL" clId="{7478AFB0-D72F-45BF-9235-1404847954B1}" dt="2021-11-20T20:46:16.488" v="1679" actId="20577"/>
          <ac:spMkLst>
            <pc:docMk/>
            <pc:sldMk cId="3866319572" sldId="287"/>
            <ac:spMk id="27" creationId="{64386384-5182-CF45-8375-7D43DED9F14A}"/>
          </ac:spMkLst>
        </pc:spChg>
        <pc:spChg chg="mod">
          <ac:chgData name="Kushal Ghosh" userId="2d8a5dc1-8266-45ff-800a-7f0ea3eaef05" providerId="ADAL" clId="{7478AFB0-D72F-45BF-9235-1404847954B1}" dt="2021-11-20T19:44:16.660" v="312" actId="20577"/>
          <ac:spMkLst>
            <pc:docMk/>
            <pc:sldMk cId="3866319572" sldId="287"/>
            <ac:spMk id="28" creationId="{9168A41E-E428-ED44-AC6B-C354CB9A8754}"/>
          </ac:spMkLst>
        </pc:spChg>
        <pc:spChg chg="mod">
          <ac:chgData name="Kushal Ghosh" userId="2d8a5dc1-8266-45ff-800a-7f0ea3eaef05" providerId="ADAL" clId="{7478AFB0-D72F-45BF-9235-1404847954B1}" dt="2021-11-20T20:49:12.135" v="1768"/>
          <ac:spMkLst>
            <pc:docMk/>
            <pc:sldMk cId="3866319572" sldId="287"/>
            <ac:spMk id="29" creationId="{D43C9C2D-9295-9941-BBB3-BBFF39D4F128}"/>
          </ac:spMkLst>
        </pc:spChg>
        <pc:picChg chg="add mod">
          <ac:chgData name="Kushal Ghosh" userId="2d8a5dc1-8266-45ff-800a-7f0ea3eaef05" providerId="ADAL" clId="{7478AFB0-D72F-45BF-9235-1404847954B1}" dt="2021-11-22T12:09:38.187" v="2844" actId="208"/>
          <ac:picMkLst>
            <pc:docMk/>
            <pc:sldMk cId="3866319572" sldId="287"/>
            <ac:picMk id="30" creationId="{55716EC8-7BE4-4F5C-9A9A-A3923CE8EAAC}"/>
          </ac:picMkLst>
        </pc:picChg>
        <pc:picChg chg="mod">
          <ac:chgData name="Kushal Ghosh" userId="2d8a5dc1-8266-45ff-800a-7f0ea3eaef05" providerId="ADAL" clId="{7478AFB0-D72F-45BF-9235-1404847954B1}" dt="2021-11-20T19:43:02.020" v="197" actId="1076"/>
          <ac:picMkLst>
            <pc:docMk/>
            <pc:sldMk cId="3866319572" sldId="287"/>
            <ac:picMk id="31" creationId="{9965F7F5-BAF9-0847-8F17-012F3BA60102}"/>
          </ac:picMkLst>
        </pc:picChg>
        <pc:picChg chg="add mod">
          <ac:chgData name="Kushal Ghosh" userId="2d8a5dc1-8266-45ff-800a-7f0ea3eaef05" providerId="ADAL" clId="{7478AFB0-D72F-45BF-9235-1404847954B1}" dt="2021-11-22T12:09:38.187" v="2844" actId="208"/>
          <ac:picMkLst>
            <pc:docMk/>
            <pc:sldMk cId="3866319572" sldId="287"/>
            <ac:picMk id="32" creationId="{3F2F64D4-060E-4B4E-A5FC-C4BDFB419CAD}"/>
          </ac:picMkLst>
        </pc:picChg>
        <pc:picChg chg="add mod">
          <ac:chgData name="Kushal Ghosh" userId="2d8a5dc1-8266-45ff-800a-7f0ea3eaef05" providerId="ADAL" clId="{7478AFB0-D72F-45BF-9235-1404847954B1}" dt="2021-11-22T12:09:38.187" v="2844" actId="208"/>
          <ac:picMkLst>
            <pc:docMk/>
            <pc:sldMk cId="3866319572" sldId="287"/>
            <ac:picMk id="34" creationId="{A1E8A4F0-DBB4-4559-9176-C486A6521E16}"/>
          </ac:picMkLst>
        </pc:picChg>
        <pc:picChg chg="mod">
          <ac:chgData name="Kushal Ghosh" userId="2d8a5dc1-8266-45ff-800a-7f0ea3eaef05" providerId="ADAL" clId="{7478AFB0-D72F-45BF-9235-1404847954B1}" dt="2021-11-20T20:43:07.880" v="1643" actId="1076"/>
          <ac:picMkLst>
            <pc:docMk/>
            <pc:sldMk cId="3866319572" sldId="287"/>
            <ac:picMk id="35" creationId="{9D69048F-BA14-3249-9DA9-1B74AC4A34F2}"/>
          </ac:picMkLst>
        </pc:picChg>
        <pc:picChg chg="add mod">
          <ac:chgData name="Kushal Ghosh" userId="2d8a5dc1-8266-45ff-800a-7f0ea3eaef05" providerId="ADAL" clId="{7478AFB0-D72F-45BF-9235-1404847954B1}" dt="2021-11-22T12:09:38.187" v="2844" actId="208"/>
          <ac:picMkLst>
            <pc:docMk/>
            <pc:sldMk cId="3866319572" sldId="287"/>
            <ac:picMk id="36" creationId="{36747EBA-2C77-4F4E-960A-F6E023771110}"/>
          </ac:picMkLst>
        </pc:picChg>
        <pc:picChg chg="add mod">
          <ac:chgData name="Kushal Ghosh" userId="2d8a5dc1-8266-45ff-800a-7f0ea3eaef05" providerId="ADAL" clId="{7478AFB0-D72F-45BF-9235-1404847954B1}" dt="2021-11-22T12:09:38.187" v="2844" actId="208"/>
          <ac:picMkLst>
            <pc:docMk/>
            <pc:sldMk cId="3866319572" sldId="287"/>
            <ac:picMk id="38" creationId="{43D61211-29FA-4A39-AADF-F86AD36FC5AF}"/>
          </ac:picMkLst>
        </pc:picChg>
        <pc:picChg chg="add mod">
          <ac:chgData name="Kushal Ghosh" userId="2d8a5dc1-8266-45ff-800a-7f0ea3eaef05" providerId="ADAL" clId="{7478AFB0-D72F-45BF-9235-1404847954B1}" dt="2021-11-22T12:09:38.187" v="2844" actId="208"/>
          <ac:picMkLst>
            <pc:docMk/>
            <pc:sldMk cId="3866319572" sldId="287"/>
            <ac:picMk id="40" creationId="{2CD6A7F9-9425-4681-99ED-94E64C500C68}"/>
          </ac:picMkLst>
        </pc:picChg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901139251" sldId="290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879240613" sldId="308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907887237" sldId="310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480544848" sldId="311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77110258" sldId="314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529219242" sldId="335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580938345" sldId="336"/>
        </pc:sldMkLst>
      </pc:sldChg>
      <pc:sldChg chg="modSp del mod">
        <pc:chgData name="Kushal Ghosh" userId="2d8a5dc1-8266-45ff-800a-7f0ea3eaef05" providerId="ADAL" clId="{7478AFB0-D72F-45BF-9235-1404847954B1}" dt="2021-11-22T12:44:21.524" v="2965" actId="47"/>
        <pc:sldMkLst>
          <pc:docMk/>
          <pc:sldMk cId="1519571892" sldId="338"/>
        </pc:sldMkLst>
        <pc:grpChg chg="mod">
          <ac:chgData name="Kushal Ghosh" userId="2d8a5dc1-8266-45ff-800a-7f0ea3eaef05" providerId="ADAL" clId="{7478AFB0-D72F-45BF-9235-1404847954B1}" dt="2021-11-22T11:10:02.365" v="1860" actId="1076"/>
          <ac:grpSpMkLst>
            <pc:docMk/>
            <pc:sldMk cId="1519571892" sldId="338"/>
            <ac:grpSpMk id="15" creationId="{592377B0-7D90-084E-BA9B-5C44B47B9DF0}"/>
          </ac:grpSpMkLst>
        </pc:grpChg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888525971" sldId="343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727640528" sldId="5007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647450179" sldId="5021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634054766" sldId="9450"/>
        </pc:sldMkLst>
      </pc:sldChg>
      <pc:sldChg chg="delSp mod">
        <pc:chgData name="Kushal Ghosh" userId="2d8a5dc1-8266-45ff-800a-7f0ea3eaef05" providerId="ADAL" clId="{7478AFB0-D72F-45BF-9235-1404847954B1}" dt="2021-11-22T12:00:46.836" v="2792" actId="478"/>
        <pc:sldMkLst>
          <pc:docMk/>
          <pc:sldMk cId="2256342426" sldId="2142532147"/>
        </pc:sldMkLst>
        <pc:spChg chg="del">
          <ac:chgData name="Kushal Ghosh" userId="2d8a5dc1-8266-45ff-800a-7f0ea3eaef05" providerId="ADAL" clId="{7478AFB0-D72F-45BF-9235-1404847954B1}" dt="2021-11-22T12:00:46.836" v="2792" actId="478"/>
          <ac:spMkLst>
            <pc:docMk/>
            <pc:sldMk cId="2256342426" sldId="2142532147"/>
            <ac:spMk id="9" creationId="{19F0CEA0-CB48-594D-A0C6-3C9E7E911F7B}"/>
          </ac:spMkLst>
        </pc:spChg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284615128" sldId="2142532662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69475477" sldId="2142532996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238151100" sldId="2142532997"/>
        </pc:sldMkLst>
      </pc:sldChg>
      <pc:sldChg chg="del">
        <pc:chgData name="Kushal Ghosh" userId="2d8a5dc1-8266-45ff-800a-7f0ea3eaef05" providerId="ADAL" clId="{7478AFB0-D72F-45BF-9235-1404847954B1}" dt="2021-11-22T13:12:40.427" v="3396" actId="47"/>
        <pc:sldMkLst>
          <pc:docMk/>
          <pc:sldMk cId="2764325027" sldId="2142532998"/>
        </pc:sldMkLst>
      </pc:sldChg>
      <pc:sldChg chg="del">
        <pc:chgData name="Kushal Ghosh" userId="2d8a5dc1-8266-45ff-800a-7f0ea3eaef05" providerId="ADAL" clId="{7478AFB0-D72F-45BF-9235-1404847954B1}" dt="2021-11-22T13:12:40.427" v="3396" actId="47"/>
        <pc:sldMkLst>
          <pc:docMk/>
          <pc:sldMk cId="1047339439" sldId="2142532999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633358030" sldId="2146846655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437467625" sldId="2146846663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737613612" sldId="2146846664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4016649819" sldId="2146846665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603116847" sldId="2146846666"/>
        </pc:sldMkLst>
      </pc:sldChg>
      <pc:sldChg chg="del">
        <pc:chgData name="Kushal Ghosh" userId="2d8a5dc1-8266-45ff-800a-7f0ea3eaef05" providerId="ADAL" clId="{7478AFB0-D72F-45BF-9235-1404847954B1}" dt="2021-11-20T20:06:07.082" v="873" actId="47"/>
        <pc:sldMkLst>
          <pc:docMk/>
          <pc:sldMk cId="2630434802" sldId="2146846667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789780131" sldId="2146846668"/>
        </pc:sldMkLst>
      </pc:sldChg>
      <pc:sldChg chg="modSp mod">
        <pc:chgData name="Kushal Ghosh" userId="2d8a5dc1-8266-45ff-800a-7f0ea3eaef05" providerId="ADAL" clId="{7478AFB0-D72F-45BF-9235-1404847954B1}" dt="2021-11-22T12:23:20.459" v="2894" actId="20577"/>
        <pc:sldMkLst>
          <pc:docMk/>
          <pc:sldMk cId="544830767" sldId="2146846669"/>
        </pc:sldMkLst>
        <pc:spChg chg="mod">
          <ac:chgData name="Kushal Ghosh" userId="2d8a5dc1-8266-45ff-800a-7f0ea3eaef05" providerId="ADAL" clId="{7478AFB0-D72F-45BF-9235-1404847954B1}" dt="2021-11-22T12:23:20.459" v="2894" actId="20577"/>
          <ac:spMkLst>
            <pc:docMk/>
            <pc:sldMk cId="544830767" sldId="2146846669"/>
            <ac:spMk id="3" creationId="{C6CEDE26-7C47-794F-8445-D440C861EA2A}"/>
          </ac:spMkLst>
        </pc:spChg>
        <pc:spChg chg="mod">
          <ac:chgData name="Kushal Ghosh" userId="2d8a5dc1-8266-45ff-800a-7f0ea3eaef05" providerId="ADAL" clId="{7478AFB0-D72F-45BF-9235-1404847954B1}" dt="2021-11-22T12:23:10.208" v="2872" actId="14100"/>
          <ac:spMkLst>
            <pc:docMk/>
            <pc:sldMk cId="544830767" sldId="2146846669"/>
            <ac:spMk id="4" creationId="{72646C63-4AA9-0D40-877C-8CA04AD914D1}"/>
          </ac:spMkLst>
        </pc:spChg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2131784416" sldId="2146846670"/>
        </pc:sldMkLst>
      </pc:sldChg>
      <pc:sldChg chg="del">
        <pc:chgData name="Kushal Ghosh" userId="2d8a5dc1-8266-45ff-800a-7f0ea3eaef05" providerId="ADAL" clId="{7478AFB0-D72F-45BF-9235-1404847954B1}" dt="2021-11-22T12:44:46.009" v="2967" actId="47"/>
        <pc:sldMkLst>
          <pc:docMk/>
          <pc:sldMk cId="4230321119" sldId="2146846671"/>
        </pc:sldMkLst>
      </pc:sldChg>
      <pc:sldChg chg="modSp add del mod">
        <pc:chgData name="Kushal Ghosh" userId="2d8a5dc1-8266-45ff-800a-7f0ea3eaef05" providerId="ADAL" clId="{7478AFB0-D72F-45BF-9235-1404847954B1}" dt="2021-11-22T12:44:46.009" v="2967" actId="47"/>
        <pc:sldMkLst>
          <pc:docMk/>
          <pc:sldMk cId="2573683944" sldId="2146846672"/>
        </pc:sldMkLst>
        <pc:spChg chg="mod">
          <ac:chgData name="Kushal Ghosh" userId="2d8a5dc1-8266-45ff-800a-7f0ea3eaef05" providerId="ADAL" clId="{7478AFB0-D72F-45BF-9235-1404847954B1}" dt="2021-11-20T20:36:05.446" v="1562" actId="20577"/>
          <ac:spMkLst>
            <pc:docMk/>
            <pc:sldMk cId="2573683944" sldId="2146846672"/>
            <ac:spMk id="7" creationId="{991A8F46-257D-5C45-813F-6795CBD1E08E}"/>
          </ac:spMkLst>
        </pc:spChg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647597958" sldId="2146846673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1583122128" sldId="2146846674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463477625" sldId="2146846675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1462017030" sldId="2146846676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2673281502" sldId="2146846677"/>
        </pc:sldMkLst>
      </pc:sldChg>
      <pc:sldChg chg="delSp modSp mod ord">
        <pc:chgData name="Kushal Ghosh" userId="2d8a5dc1-8266-45ff-800a-7f0ea3eaef05" providerId="ADAL" clId="{7478AFB0-D72F-45BF-9235-1404847954B1}" dt="2021-11-22T15:16:23.675" v="4838" actId="20577"/>
        <pc:sldMkLst>
          <pc:docMk/>
          <pc:sldMk cId="200419235" sldId="2146846678"/>
        </pc:sldMkLst>
        <pc:spChg chg="del">
          <ac:chgData name="Kushal Ghosh" userId="2d8a5dc1-8266-45ff-800a-7f0ea3eaef05" providerId="ADAL" clId="{7478AFB0-D72F-45BF-9235-1404847954B1}" dt="2021-11-22T11:42:54.579" v="2624" actId="478"/>
          <ac:spMkLst>
            <pc:docMk/>
            <pc:sldMk cId="200419235" sldId="2146846678"/>
            <ac:spMk id="6" creationId="{BCA663EC-3E21-FA4A-8167-C56A0A6CC248}"/>
          </ac:spMkLst>
        </pc:spChg>
        <pc:spChg chg="mod">
          <ac:chgData name="Kushal Ghosh" userId="2d8a5dc1-8266-45ff-800a-7f0ea3eaef05" providerId="ADAL" clId="{7478AFB0-D72F-45BF-9235-1404847954B1}" dt="2021-11-22T13:41:19.191" v="3887" actId="1076"/>
          <ac:spMkLst>
            <pc:docMk/>
            <pc:sldMk cId="200419235" sldId="2146846678"/>
            <ac:spMk id="25" creationId="{DC5C6265-FF44-D949-AFB3-F46FB7110695}"/>
          </ac:spMkLst>
        </pc:spChg>
        <pc:spChg chg="mod ord">
          <ac:chgData name="Kushal Ghosh" userId="2d8a5dc1-8266-45ff-800a-7f0ea3eaef05" providerId="ADAL" clId="{7478AFB0-D72F-45BF-9235-1404847954B1}" dt="2021-11-22T15:16:23.675" v="4838" actId="20577"/>
          <ac:spMkLst>
            <pc:docMk/>
            <pc:sldMk cId="200419235" sldId="2146846678"/>
            <ac:spMk id="26" creationId="{8113B93A-13F0-E045-A806-91C25D5577A6}"/>
          </ac:spMkLst>
        </pc:spChg>
      </pc:sldChg>
      <pc:sldChg chg="delSp modSp mod">
        <pc:chgData name="Kushal Ghosh" userId="2d8a5dc1-8266-45ff-800a-7f0ea3eaef05" providerId="ADAL" clId="{7478AFB0-D72F-45BF-9235-1404847954B1}" dt="2021-11-22T13:10:39.179" v="3379" actId="20577"/>
        <pc:sldMkLst>
          <pc:docMk/>
          <pc:sldMk cId="2586469127" sldId="2146846679"/>
        </pc:sldMkLst>
        <pc:spChg chg="del mod">
          <ac:chgData name="Kushal Ghosh" userId="2d8a5dc1-8266-45ff-800a-7f0ea3eaef05" providerId="ADAL" clId="{7478AFB0-D72F-45BF-9235-1404847954B1}" dt="2021-11-22T11:42:49.453" v="2623" actId="478"/>
          <ac:spMkLst>
            <pc:docMk/>
            <pc:sldMk cId="2586469127" sldId="2146846679"/>
            <ac:spMk id="6" creationId="{359568E5-4E7D-F148-BB3F-DF88DD572394}"/>
          </ac:spMkLst>
        </pc:spChg>
        <pc:spChg chg="mod">
          <ac:chgData name="Kushal Ghosh" userId="2d8a5dc1-8266-45ff-800a-7f0ea3eaef05" providerId="ADAL" clId="{7478AFB0-D72F-45BF-9235-1404847954B1}" dt="2021-11-20T20:28:40.338" v="1412" actId="14100"/>
          <ac:spMkLst>
            <pc:docMk/>
            <pc:sldMk cId="2586469127" sldId="2146846679"/>
            <ac:spMk id="25" creationId="{DC5C6265-FF44-D949-AFB3-F46FB7110695}"/>
          </ac:spMkLst>
        </pc:spChg>
        <pc:spChg chg="mod">
          <ac:chgData name="Kushal Ghosh" userId="2d8a5dc1-8266-45ff-800a-7f0ea3eaef05" providerId="ADAL" clId="{7478AFB0-D72F-45BF-9235-1404847954B1}" dt="2021-11-22T13:10:39.179" v="3379" actId="20577"/>
          <ac:spMkLst>
            <pc:docMk/>
            <pc:sldMk cId="2586469127" sldId="2146846679"/>
            <ac:spMk id="26" creationId="{8113B93A-13F0-E045-A806-91C25D5577A6}"/>
          </ac:spMkLst>
        </pc:spChg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193916468" sldId="2146846681"/>
        </pc:sldMkLst>
      </pc:sldChg>
      <pc:sldChg chg="del">
        <pc:chgData name="Kushal Ghosh" userId="2d8a5dc1-8266-45ff-800a-7f0ea3eaef05" providerId="ADAL" clId="{7478AFB0-D72F-45BF-9235-1404847954B1}" dt="2021-11-20T20:06:07.082" v="873" actId="47"/>
        <pc:sldMkLst>
          <pc:docMk/>
          <pc:sldMk cId="3883880117" sldId="2146846686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4232006753" sldId="2146846687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3428218615" sldId="2146846688"/>
        </pc:sldMkLst>
      </pc:sldChg>
      <pc:sldChg chg="modSp del mod">
        <pc:chgData name="Kushal Ghosh" userId="2d8a5dc1-8266-45ff-800a-7f0ea3eaef05" providerId="ADAL" clId="{7478AFB0-D72F-45BF-9235-1404847954B1}" dt="2021-11-22T12:00:40.908" v="2791" actId="47"/>
        <pc:sldMkLst>
          <pc:docMk/>
          <pc:sldMk cId="2260404161" sldId="2146846689"/>
        </pc:sldMkLst>
        <pc:picChg chg="mod">
          <ac:chgData name="Kushal Ghosh" userId="2d8a5dc1-8266-45ff-800a-7f0ea3eaef05" providerId="ADAL" clId="{7478AFB0-D72F-45BF-9235-1404847954B1}" dt="2021-11-20T20:14:01.975" v="983" actId="1076"/>
          <ac:picMkLst>
            <pc:docMk/>
            <pc:sldMk cId="2260404161" sldId="2146846689"/>
            <ac:picMk id="8" creationId="{376EF495-C686-AE4E-BACF-8E28063C02F5}"/>
          </ac:picMkLst>
        </pc:picChg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1908359202" sldId="2146846690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1973432441" sldId="2146846692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4098089104" sldId="2146846695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2963641108" sldId="2146846696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1194747428" sldId="2146846697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2204921019" sldId="2146846698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3895478688" sldId="2146846699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4028519632" sldId="2146846701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2199322363" sldId="2146846702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142865248" sldId="2146846703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2020358243" sldId="2146846704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2299741588" sldId="2146846705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685870129" sldId="2146846706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734909693" sldId="2146846707"/>
        </pc:sldMkLst>
      </pc:sldChg>
      <pc:sldChg chg="del">
        <pc:chgData name="Kushal Ghosh" userId="2d8a5dc1-8266-45ff-800a-7f0ea3eaef05" providerId="ADAL" clId="{7478AFB0-D72F-45BF-9235-1404847954B1}" dt="2021-11-22T12:00:40.908" v="2791" actId="47"/>
        <pc:sldMkLst>
          <pc:docMk/>
          <pc:sldMk cId="127316496" sldId="2146846708"/>
        </pc:sldMkLst>
      </pc:sldChg>
      <pc:sldChg chg="add del">
        <pc:chgData name="Kushal Ghosh" userId="2d8a5dc1-8266-45ff-800a-7f0ea3eaef05" providerId="ADAL" clId="{7478AFB0-D72F-45BF-9235-1404847954B1}" dt="2021-11-22T12:44:46.009" v="2967" actId="47"/>
        <pc:sldMkLst>
          <pc:docMk/>
          <pc:sldMk cId="2083316912" sldId="2146846709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542371039" sldId="2146846710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2808414775" sldId="2146846711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1966561747" sldId="2146846712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501893585" sldId="2146846713"/>
        </pc:sldMkLst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1174712305" sldId="2146846714"/>
        </pc:sldMkLst>
      </pc:sldChg>
      <pc:sldChg chg="addSp delSp modSp add del mod setBg">
        <pc:chgData name="Kushal Ghosh" userId="2d8a5dc1-8266-45ff-800a-7f0ea3eaef05" providerId="ADAL" clId="{7478AFB0-D72F-45BF-9235-1404847954B1}" dt="2021-11-22T16:20:36.407" v="5338" actId="404"/>
        <pc:sldMkLst>
          <pc:docMk/>
          <pc:sldMk cId="2027576540" sldId="2146846715"/>
        </pc:sldMkLst>
        <pc:spChg chg="add mod">
          <ac:chgData name="Kushal Ghosh" userId="2d8a5dc1-8266-45ff-800a-7f0ea3eaef05" providerId="ADAL" clId="{7478AFB0-D72F-45BF-9235-1404847954B1}" dt="2021-11-22T16:20:17.257" v="5336" actId="404"/>
          <ac:spMkLst>
            <pc:docMk/>
            <pc:sldMk cId="2027576540" sldId="2146846715"/>
            <ac:spMk id="3" creationId="{4858468B-46C1-47F4-BB0A-64F8ABB731F3}"/>
          </ac:spMkLst>
        </pc:spChg>
        <pc:spChg chg="add mod">
          <ac:chgData name="Kushal Ghosh" userId="2d8a5dc1-8266-45ff-800a-7f0ea3eaef05" providerId="ADAL" clId="{7478AFB0-D72F-45BF-9235-1404847954B1}" dt="2021-11-22T16:19:12.695" v="5308" actId="207"/>
          <ac:spMkLst>
            <pc:docMk/>
            <pc:sldMk cId="2027576540" sldId="2146846715"/>
            <ac:spMk id="4" creationId="{18A50430-0130-4F28-80D4-40E4EF015B43}"/>
          </ac:spMkLst>
        </pc:spChg>
        <pc:spChg chg="mod">
          <ac:chgData name="Kushal Ghosh" userId="2d8a5dc1-8266-45ff-800a-7f0ea3eaef05" providerId="ADAL" clId="{7478AFB0-D72F-45BF-9235-1404847954B1}" dt="2021-11-22T16:20:36.407" v="5338" actId="404"/>
          <ac:spMkLst>
            <pc:docMk/>
            <pc:sldMk cId="2027576540" sldId="2146846715"/>
            <ac:spMk id="8" creationId="{8E039267-92DA-8147-9643-D5D769D62044}"/>
          </ac:spMkLst>
        </pc:spChg>
        <pc:graphicFrameChg chg="add del mod modGraphic">
          <ac:chgData name="Kushal Ghosh" userId="2d8a5dc1-8266-45ff-800a-7f0ea3eaef05" providerId="ADAL" clId="{7478AFB0-D72F-45BF-9235-1404847954B1}" dt="2021-11-22T16:08:01.277" v="4927"/>
          <ac:graphicFrameMkLst>
            <pc:docMk/>
            <pc:sldMk cId="2027576540" sldId="2146846715"/>
            <ac:graphicFrameMk id="2" creationId="{78AA0FE0-1E70-41CD-AA25-77F02CD1B9B2}"/>
          </ac:graphicFrameMkLst>
        </pc:graphicFrameChg>
      </pc:sldChg>
      <pc:sldChg chg="del">
        <pc:chgData name="Kushal Ghosh" userId="2d8a5dc1-8266-45ff-800a-7f0ea3eaef05" providerId="ADAL" clId="{7478AFB0-D72F-45BF-9235-1404847954B1}" dt="2021-11-20T19:39:24.449" v="169" actId="47"/>
        <pc:sldMkLst>
          <pc:docMk/>
          <pc:sldMk cId="1838905756" sldId="2146846717"/>
        </pc:sldMkLst>
      </pc:sldChg>
      <pc:sldChg chg="del">
        <pc:chgData name="Kushal Ghosh" userId="2d8a5dc1-8266-45ff-800a-7f0ea3eaef05" providerId="ADAL" clId="{7478AFB0-D72F-45BF-9235-1404847954B1}" dt="2021-11-20T20:06:07.082" v="873" actId="47"/>
        <pc:sldMkLst>
          <pc:docMk/>
          <pc:sldMk cId="1632670837" sldId="2146846718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758145980" sldId="2146846719"/>
        </pc:sldMkLst>
      </pc:sldChg>
      <pc:sldChg chg="del">
        <pc:chgData name="Kushal Ghosh" userId="2d8a5dc1-8266-45ff-800a-7f0ea3eaef05" providerId="ADAL" clId="{7478AFB0-D72F-45BF-9235-1404847954B1}" dt="2021-11-20T19:46:48.497" v="382" actId="47"/>
        <pc:sldMkLst>
          <pc:docMk/>
          <pc:sldMk cId="3037704637" sldId="2146846720"/>
        </pc:sldMkLst>
      </pc:sldChg>
      <pc:sldChg chg="del">
        <pc:chgData name="Kushal Ghosh" userId="2d8a5dc1-8266-45ff-800a-7f0ea3eaef05" providerId="ADAL" clId="{7478AFB0-D72F-45BF-9235-1404847954B1}" dt="2021-11-20T19:45:41.124" v="350" actId="47"/>
        <pc:sldMkLst>
          <pc:docMk/>
          <pc:sldMk cId="193617117" sldId="2146846721"/>
        </pc:sldMkLst>
      </pc:sldChg>
      <pc:sldChg chg="del">
        <pc:chgData name="Kushal Ghosh" userId="2d8a5dc1-8266-45ff-800a-7f0ea3eaef05" providerId="ADAL" clId="{7478AFB0-D72F-45BF-9235-1404847954B1}" dt="2021-11-20T19:46:48.497" v="382" actId="47"/>
        <pc:sldMkLst>
          <pc:docMk/>
          <pc:sldMk cId="2572268845" sldId="2146846723"/>
        </pc:sldMkLst>
      </pc:sldChg>
      <pc:sldChg chg="modSp del mod">
        <pc:chgData name="Kushal Ghosh" userId="2d8a5dc1-8266-45ff-800a-7f0ea3eaef05" providerId="ADAL" clId="{7478AFB0-D72F-45BF-9235-1404847954B1}" dt="2021-11-22T11:24:29.924" v="2268" actId="47"/>
        <pc:sldMkLst>
          <pc:docMk/>
          <pc:sldMk cId="2734162321" sldId="2146846724"/>
        </pc:sldMkLst>
        <pc:spChg chg="mod">
          <ac:chgData name="Kushal Ghosh" userId="2d8a5dc1-8266-45ff-800a-7f0ea3eaef05" providerId="ADAL" clId="{7478AFB0-D72F-45BF-9235-1404847954B1}" dt="2021-11-20T19:41:38.871" v="196" actId="1076"/>
          <ac:spMkLst>
            <pc:docMk/>
            <pc:sldMk cId="2734162321" sldId="2146846724"/>
            <ac:spMk id="24" creationId="{027F4120-0FCB-F640-90F3-DCFD3253248D}"/>
          </ac:spMkLst>
        </pc:spChg>
      </pc:sldChg>
      <pc:sldChg chg="del">
        <pc:chgData name="Kushal Ghosh" userId="2d8a5dc1-8266-45ff-800a-7f0ea3eaef05" providerId="ADAL" clId="{7478AFB0-D72F-45BF-9235-1404847954B1}" dt="2021-11-20T19:46:43.463" v="381" actId="47"/>
        <pc:sldMkLst>
          <pc:docMk/>
          <pc:sldMk cId="3414007654" sldId="2146846725"/>
        </pc:sldMkLst>
      </pc:sldChg>
      <pc:sldChg chg="del">
        <pc:chgData name="Kushal Ghosh" userId="2d8a5dc1-8266-45ff-800a-7f0ea3eaef05" providerId="ADAL" clId="{7478AFB0-D72F-45BF-9235-1404847954B1}" dt="2021-11-20T19:46:43.463" v="381" actId="47"/>
        <pc:sldMkLst>
          <pc:docMk/>
          <pc:sldMk cId="2550084003" sldId="2146846726"/>
        </pc:sldMkLst>
      </pc:sldChg>
      <pc:sldChg chg="addSp delSp modSp mod">
        <pc:chgData name="Kushal Ghosh" userId="2d8a5dc1-8266-45ff-800a-7f0ea3eaef05" providerId="ADAL" clId="{7478AFB0-D72F-45BF-9235-1404847954B1}" dt="2021-11-22T13:57:59.334" v="4113" actId="478"/>
        <pc:sldMkLst>
          <pc:docMk/>
          <pc:sldMk cId="2678299461" sldId="2146846727"/>
        </pc:sldMkLst>
        <pc:spChg chg="mod">
          <ac:chgData name="Kushal Ghosh" userId="2d8a5dc1-8266-45ff-800a-7f0ea3eaef05" providerId="ADAL" clId="{7478AFB0-D72F-45BF-9235-1404847954B1}" dt="2021-11-22T11:10:03.145" v="1861" actId="14100"/>
          <ac:spMkLst>
            <pc:docMk/>
            <pc:sldMk cId="2678299461" sldId="2146846727"/>
            <ac:spMk id="4" creationId="{6ED1D836-77A2-5544-956C-76CB69985844}"/>
          </ac:spMkLst>
        </pc:spChg>
        <pc:spChg chg="add del mod">
          <ac:chgData name="Kushal Ghosh" userId="2d8a5dc1-8266-45ff-800a-7f0ea3eaef05" providerId="ADAL" clId="{7478AFB0-D72F-45BF-9235-1404847954B1}" dt="2021-11-22T13:57:35.667" v="4107" actId="478"/>
          <ac:spMkLst>
            <pc:docMk/>
            <pc:sldMk cId="2678299461" sldId="2146846727"/>
            <ac:spMk id="5" creationId="{98A00DB4-DF2A-45D9-B728-83732E71E7B8}"/>
          </ac:spMkLst>
        </pc:spChg>
        <pc:spChg chg="add del mod">
          <ac:chgData name="Kushal Ghosh" userId="2d8a5dc1-8266-45ff-800a-7f0ea3eaef05" providerId="ADAL" clId="{7478AFB0-D72F-45BF-9235-1404847954B1}" dt="2021-11-22T13:57:59.334" v="4113" actId="478"/>
          <ac:spMkLst>
            <pc:docMk/>
            <pc:sldMk cId="2678299461" sldId="2146846727"/>
            <ac:spMk id="8" creationId="{AC3B2226-5A3A-4597-91F0-8FC8B0AD14D9}"/>
          </ac:spMkLst>
        </pc:spChg>
        <pc:spChg chg="mod">
          <ac:chgData name="Kushal Ghosh" userId="2d8a5dc1-8266-45ff-800a-7f0ea3eaef05" providerId="ADAL" clId="{7478AFB0-D72F-45BF-9235-1404847954B1}" dt="2021-11-20T19:46:33.279" v="380" actId="20577"/>
          <ac:spMkLst>
            <pc:docMk/>
            <pc:sldMk cId="2678299461" sldId="2146846727"/>
            <ac:spMk id="13" creationId="{A383A16D-99BD-244A-8080-8B7B48E4E02A}"/>
          </ac:spMkLst>
        </pc:spChg>
        <pc:spChg chg="mod">
          <ac:chgData name="Kushal Ghosh" userId="2d8a5dc1-8266-45ff-800a-7f0ea3eaef05" providerId="ADAL" clId="{7478AFB0-D72F-45BF-9235-1404847954B1}" dt="2021-11-22T11:10:03.145" v="1861" actId="14100"/>
          <ac:spMkLst>
            <pc:docMk/>
            <pc:sldMk cId="2678299461" sldId="2146846727"/>
            <ac:spMk id="14" creationId="{31A81AD6-10BB-374B-ADE5-33362E4CEB9F}"/>
          </ac:spMkLst>
        </pc:spChg>
        <pc:spChg chg="mod">
          <ac:chgData name="Kushal Ghosh" userId="2d8a5dc1-8266-45ff-800a-7f0ea3eaef05" providerId="ADAL" clId="{7478AFB0-D72F-45BF-9235-1404847954B1}" dt="2021-11-22T11:10:36.707" v="1889" actId="20577"/>
          <ac:spMkLst>
            <pc:docMk/>
            <pc:sldMk cId="2678299461" sldId="2146846727"/>
            <ac:spMk id="15" creationId="{02BAB2F7-17C5-804D-8FB2-E781331FB16E}"/>
          </ac:spMkLst>
        </pc:spChg>
        <pc:spChg chg="mod">
          <ac:chgData name="Kushal Ghosh" userId="2d8a5dc1-8266-45ff-800a-7f0ea3eaef05" providerId="ADAL" clId="{7478AFB0-D72F-45BF-9235-1404847954B1}" dt="2021-11-22T11:10:03.145" v="1861" actId="14100"/>
          <ac:spMkLst>
            <pc:docMk/>
            <pc:sldMk cId="2678299461" sldId="2146846727"/>
            <ac:spMk id="16" creationId="{889C879D-8F35-4744-979D-3C2135497BE0}"/>
          </ac:spMkLst>
        </pc:spChg>
        <pc:spChg chg="mod">
          <ac:chgData name="Kushal Ghosh" userId="2d8a5dc1-8266-45ff-800a-7f0ea3eaef05" providerId="ADAL" clId="{7478AFB0-D72F-45BF-9235-1404847954B1}" dt="2021-11-22T11:12:04.746" v="2073" actId="20577"/>
          <ac:spMkLst>
            <pc:docMk/>
            <pc:sldMk cId="2678299461" sldId="2146846727"/>
            <ac:spMk id="17" creationId="{4F2186DD-F17D-064F-AEFC-61685BA899A2}"/>
          </ac:spMkLst>
        </pc:spChg>
        <pc:picChg chg="mod">
          <ac:chgData name="Kushal Ghosh" userId="2d8a5dc1-8266-45ff-800a-7f0ea3eaef05" providerId="ADAL" clId="{7478AFB0-D72F-45BF-9235-1404847954B1}" dt="2021-11-22T11:10:03.145" v="1861" actId="14100"/>
          <ac:picMkLst>
            <pc:docMk/>
            <pc:sldMk cId="2678299461" sldId="2146846727"/>
            <ac:picMk id="6" creationId="{D8D832F4-F585-6546-AC94-BF2A5E58825F}"/>
          </ac:picMkLst>
        </pc:picChg>
        <pc:picChg chg="add del mod">
          <ac:chgData name="Kushal Ghosh" userId="2d8a5dc1-8266-45ff-800a-7f0ea3eaef05" providerId="ADAL" clId="{7478AFB0-D72F-45BF-9235-1404847954B1}" dt="2021-11-22T13:57:59.334" v="4113" actId="478"/>
          <ac:picMkLst>
            <pc:docMk/>
            <pc:sldMk cId="2678299461" sldId="2146846727"/>
            <ac:picMk id="23" creationId="{B7B7FB0D-D41E-F84D-B6FA-C055604319A1}"/>
          </ac:picMkLst>
        </pc:picChg>
        <pc:picChg chg="mod">
          <ac:chgData name="Kushal Ghosh" userId="2d8a5dc1-8266-45ff-800a-7f0ea3eaef05" providerId="ADAL" clId="{7478AFB0-D72F-45BF-9235-1404847954B1}" dt="2021-11-22T11:10:03.145" v="1861" actId="14100"/>
          <ac:picMkLst>
            <pc:docMk/>
            <pc:sldMk cId="2678299461" sldId="2146846727"/>
            <ac:picMk id="25" creationId="{DC366D0E-1346-9340-B4EC-B2935F7F494E}"/>
          </ac:picMkLst>
        </pc:picChg>
        <pc:picChg chg="mod">
          <ac:chgData name="Kushal Ghosh" userId="2d8a5dc1-8266-45ff-800a-7f0ea3eaef05" providerId="ADAL" clId="{7478AFB0-D72F-45BF-9235-1404847954B1}" dt="2021-11-22T11:10:03.145" v="1861" actId="14100"/>
          <ac:picMkLst>
            <pc:docMk/>
            <pc:sldMk cId="2678299461" sldId="2146846727"/>
            <ac:picMk id="27" creationId="{1AA04FA8-9D9A-6A45-99EC-145610BE0032}"/>
          </ac:picMkLst>
        </pc:picChg>
        <pc:picChg chg="mod">
          <ac:chgData name="Kushal Ghosh" userId="2d8a5dc1-8266-45ff-800a-7f0ea3eaef05" providerId="ADAL" clId="{7478AFB0-D72F-45BF-9235-1404847954B1}" dt="2021-11-22T11:10:03.145" v="1861" actId="14100"/>
          <ac:picMkLst>
            <pc:docMk/>
            <pc:sldMk cId="2678299461" sldId="2146846727"/>
            <ac:picMk id="29" creationId="{0DE321DC-BC2A-D845-89B3-E9A9D67E5D2F}"/>
          </ac:picMkLst>
        </pc:picChg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4259107144" sldId="2146846728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841817921" sldId="2146846729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855856693" sldId="2146846730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427648442" sldId="2146846731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902707348" sldId="2146846732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30893079" sldId="2146846733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475516157" sldId="2146846734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676090552" sldId="2146846735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177291226" sldId="2146846736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825705140" sldId="2146846738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014489537" sldId="2146846739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925860062" sldId="2146846740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773838608" sldId="2146846741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1887787915" sldId="2146846742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791486132" sldId="2146846743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2175022073" sldId="2146846744"/>
        </pc:sldMkLst>
      </pc:sldChg>
      <pc:sldChg chg="del">
        <pc:chgData name="Kushal Ghosh" userId="2d8a5dc1-8266-45ff-800a-7f0ea3eaef05" providerId="ADAL" clId="{7478AFB0-D72F-45BF-9235-1404847954B1}" dt="2021-11-22T12:44:21.524" v="2965" actId="47"/>
        <pc:sldMkLst>
          <pc:docMk/>
          <pc:sldMk cId="3271854078" sldId="2146846745"/>
        </pc:sldMkLst>
      </pc:sldChg>
      <pc:sldChg chg="modSp del mod">
        <pc:chgData name="Kushal Ghosh" userId="2d8a5dc1-8266-45ff-800a-7f0ea3eaef05" providerId="ADAL" clId="{7478AFB0-D72F-45BF-9235-1404847954B1}" dt="2021-11-22T12:47:14.596" v="2971" actId="47"/>
        <pc:sldMkLst>
          <pc:docMk/>
          <pc:sldMk cId="4278466804" sldId="2146846746"/>
        </pc:sldMkLst>
        <pc:spChg chg="mod">
          <ac:chgData name="Kushal Ghosh" userId="2d8a5dc1-8266-45ff-800a-7f0ea3eaef05" providerId="ADAL" clId="{7478AFB0-D72F-45BF-9235-1404847954B1}" dt="2021-11-22T12:24:47.138" v="2906" actId="13926"/>
          <ac:spMkLst>
            <pc:docMk/>
            <pc:sldMk cId="4278466804" sldId="2146846746"/>
            <ac:spMk id="2" creationId="{F7F71B1C-95EA-4614-970F-EB851B6BA45C}"/>
          </ac:spMkLst>
        </pc:spChg>
        <pc:spChg chg="mod">
          <ac:chgData name="Kushal Ghosh" userId="2d8a5dc1-8266-45ff-800a-7f0ea3eaef05" providerId="ADAL" clId="{7478AFB0-D72F-45BF-9235-1404847954B1}" dt="2021-11-22T12:47:09.344" v="2970" actId="20577"/>
          <ac:spMkLst>
            <pc:docMk/>
            <pc:sldMk cId="4278466804" sldId="2146846746"/>
            <ac:spMk id="4" creationId="{828E47E1-5474-4FFA-B7A6-28FD7B36F8BC}"/>
          </ac:spMkLst>
        </pc:spChg>
      </pc:sldChg>
      <pc:sldChg chg="addSp delSp modSp add del mod">
        <pc:chgData name="Kushal Ghosh" userId="2d8a5dc1-8266-45ff-800a-7f0ea3eaef05" providerId="ADAL" clId="{7478AFB0-D72F-45BF-9235-1404847954B1}" dt="2021-11-22T11:36:01.821" v="2489" actId="47"/>
        <pc:sldMkLst>
          <pc:docMk/>
          <pc:sldMk cId="1808973513" sldId="2146846747"/>
        </pc:sldMkLst>
        <pc:spChg chg="add mod">
          <ac:chgData name="Kushal Ghosh" userId="2d8a5dc1-8266-45ff-800a-7f0ea3eaef05" providerId="ADAL" clId="{7478AFB0-D72F-45BF-9235-1404847954B1}" dt="2021-11-20T20:30:46.455" v="1463" actId="478"/>
          <ac:spMkLst>
            <pc:docMk/>
            <pc:sldMk cId="1808973513" sldId="2146846747"/>
            <ac:spMk id="4" creationId="{7A90E509-D401-42E2-93D7-C051324F6690}"/>
          </ac:spMkLst>
        </pc:spChg>
        <pc:spChg chg="add del mod">
          <ac:chgData name="Kushal Ghosh" userId="2d8a5dc1-8266-45ff-800a-7f0ea3eaef05" providerId="ADAL" clId="{7478AFB0-D72F-45BF-9235-1404847954B1}" dt="2021-11-20T20:34:02.520" v="1504" actId="14100"/>
          <ac:spMkLst>
            <pc:docMk/>
            <pc:sldMk cId="1808973513" sldId="2146846747"/>
            <ac:spMk id="6" creationId="{02775DA5-2836-4247-B0B6-7AE715060FB7}"/>
          </ac:spMkLst>
        </pc:spChg>
        <pc:spChg chg="add mod">
          <ac:chgData name="Kushal Ghosh" userId="2d8a5dc1-8266-45ff-800a-7f0ea3eaef05" providerId="ADAL" clId="{7478AFB0-D72F-45BF-9235-1404847954B1}" dt="2021-11-20T20:30:46.455" v="1463" actId="478"/>
          <ac:spMkLst>
            <pc:docMk/>
            <pc:sldMk cId="1808973513" sldId="2146846747"/>
            <ac:spMk id="8" creationId="{3337726E-A915-43FE-8D60-259BC4179E90}"/>
          </ac:spMkLst>
        </pc:spChg>
        <pc:spChg chg="add mod">
          <ac:chgData name="Kushal Ghosh" userId="2d8a5dc1-8266-45ff-800a-7f0ea3eaef05" providerId="ADAL" clId="{7478AFB0-D72F-45BF-9235-1404847954B1}" dt="2021-11-20T20:33:12.080" v="1484" actId="478"/>
          <ac:spMkLst>
            <pc:docMk/>
            <pc:sldMk cId="1808973513" sldId="2146846747"/>
            <ac:spMk id="10" creationId="{1A9AB106-857C-43C9-B99F-C9CA7ED39AC9}"/>
          </ac:spMkLst>
        </pc:spChg>
        <pc:spChg chg="mod">
          <ac:chgData name="Kushal Ghosh" userId="2d8a5dc1-8266-45ff-800a-7f0ea3eaef05" providerId="ADAL" clId="{7478AFB0-D72F-45BF-9235-1404847954B1}" dt="2021-11-20T20:32:45.523" v="1478" actId="207"/>
          <ac:spMkLst>
            <pc:docMk/>
            <pc:sldMk cId="1808973513" sldId="2146846747"/>
            <ac:spMk id="11" creationId="{B5A94D4F-C298-9049-AB91-0A7BD11AC94A}"/>
          </ac:spMkLst>
        </pc:spChg>
        <pc:spChg chg="add mod">
          <ac:chgData name="Kushal Ghosh" userId="2d8a5dc1-8266-45ff-800a-7f0ea3eaef05" providerId="ADAL" clId="{7478AFB0-D72F-45BF-9235-1404847954B1}" dt="2021-11-20T20:33:12.080" v="1484" actId="478"/>
          <ac:spMkLst>
            <pc:docMk/>
            <pc:sldMk cId="1808973513" sldId="2146846747"/>
            <ac:spMk id="13" creationId="{77E27235-11E4-4581-97A7-2366BD4D2B6D}"/>
          </ac:spMkLst>
        </pc:spChg>
        <pc:spChg chg="add mod">
          <ac:chgData name="Kushal Ghosh" userId="2d8a5dc1-8266-45ff-800a-7f0ea3eaef05" providerId="ADAL" clId="{7478AFB0-D72F-45BF-9235-1404847954B1}" dt="2021-11-20T20:33:12.080" v="1484" actId="478"/>
          <ac:spMkLst>
            <pc:docMk/>
            <pc:sldMk cId="1808973513" sldId="2146846747"/>
            <ac:spMk id="15" creationId="{5261BD7C-2AA1-48A5-A1DE-641779AA1132}"/>
          </ac:spMkLst>
        </pc:spChg>
        <pc:spChg chg="mod">
          <ac:chgData name="Kushal Ghosh" userId="2d8a5dc1-8266-45ff-800a-7f0ea3eaef05" providerId="ADAL" clId="{7478AFB0-D72F-45BF-9235-1404847954B1}" dt="2021-11-22T11:26:38.983" v="2289" actId="21"/>
          <ac:spMkLst>
            <pc:docMk/>
            <pc:sldMk cId="1808973513" sldId="2146846747"/>
            <ac:spMk id="18" creationId="{97866F83-29FA-4D42-BD48-9BA99E45D26A}"/>
          </ac:spMkLst>
        </pc:spChg>
        <pc:spChg chg="mod">
          <ac:chgData name="Kushal Ghosh" userId="2d8a5dc1-8266-45ff-800a-7f0ea3eaef05" providerId="ADAL" clId="{7478AFB0-D72F-45BF-9235-1404847954B1}" dt="2021-11-20T20:54:51.649" v="1783" actId="108"/>
          <ac:spMkLst>
            <pc:docMk/>
            <pc:sldMk cId="1808973513" sldId="2146846747"/>
            <ac:spMk id="19" creationId="{9583E264-66F6-1844-B0A4-76D22D8B9CD5}"/>
          </ac:spMkLst>
        </pc:spChg>
        <pc:spChg chg="mod">
          <ac:chgData name="Kushal Ghosh" userId="2d8a5dc1-8266-45ff-800a-7f0ea3eaef05" providerId="ADAL" clId="{7478AFB0-D72F-45BF-9235-1404847954B1}" dt="2021-11-20T20:34:05.025" v="1510" actId="1076"/>
          <ac:spMkLst>
            <pc:docMk/>
            <pc:sldMk cId="1808973513" sldId="2146846747"/>
            <ac:spMk id="20" creationId="{D34912BF-55D2-D74B-B647-75F254A8355B}"/>
          </ac:spMkLst>
        </pc:spChg>
        <pc:spChg chg="mod">
          <ac:chgData name="Kushal Ghosh" userId="2d8a5dc1-8266-45ff-800a-7f0ea3eaef05" providerId="ADAL" clId="{7478AFB0-D72F-45BF-9235-1404847954B1}" dt="2021-11-20T20:55:09.675" v="1785" actId="20577"/>
          <ac:spMkLst>
            <pc:docMk/>
            <pc:sldMk cId="1808973513" sldId="2146846747"/>
            <ac:spMk id="21" creationId="{770D72AE-FFD2-A14B-A728-ED04A8B16B05}"/>
          </ac:spMkLst>
        </pc:spChg>
        <pc:spChg chg="del">
          <ac:chgData name="Kushal Ghosh" userId="2d8a5dc1-8266-45ff-800a-7f0ea3eaef05" providerId="ADAL" clId="{7478AFB0-D72F-45BF-9235-1404847954B1}" dt="2021-11-20T20:33:12.080" v="1484" actId="478"/>
          <ac:spMkLst>
            <pc:docMk/>
            <pc:sldMk cId="1808973513" sldId="2146846747"/>
            <ac:spMk id="22" creationId="{54E019C6-4DB1-1D43-88ED-881E30D034E3}"/>
          </ac:spMkLst>
        </pc:spChg>
        <pc:spChg chg="del">
          <ac:chgData name="Kushal Ghosh" userId="2d8a5dc1-8266-45ff-800a-7f0ea3eaef05" providerId="ADAL" clId="{7478AFB0-D72F-45BF-9235-1404847954B1}" dt="2021-11-20T20:33:12.080" v="1484" actId="478"/>
          <ac:spMkLst>
            <pc:docMk/>
            <pc:sldMk cId="1808973513" sldId="2146846747"/>
            <ac:spMk id="23" creationId="{ADB4F592-E217-4E44-9485-AAFC9D600EFE}"/>
          </ac:spMkLst>
        </pc:spChg>
        <pc:spChg chg="mod">
          <ac:chgData name="Kushal Ghosh" userId="2d8a5dc1-8266-45ff-800a-7f0ea3eaef05" providerId="ADAL" clId="{7478AFB0-D72F-45BF-9235-1404847954B1}" dt="2021-11-22T11:27:54.995" v="2328" actId="21"/>
          <ac:spMkLst>
            <pc:docMk/>
            <pc:sldMk cId="1808973513" sldId="2146846747"/>
            <ac:spMk id="24" creationId="{7AC19B5A-095A-C247-9D41-277FB473E313}"/>
          </ac:spMkLst>
        </pc:spChg>
        <pc:spChg chg="mod">
          <ac:chgData name="Kushal Ghosh" userId="2d8a5dc1-8266-45ff-800a-7f0ea3eaef05" providerId="ADAL" clId="{7478AFB0-D72F-45BF-9235-1404847954B1}" dt="2021-11-20T20:58:33.556" v="1825"/>
          <ac:spMkLst>
            <pc:docMk/>
            <pc:sldMk cId="1808973513" sldId="2146846747"/>
            <ac:spMk id="25" creationId="{5AFB9BCF-A97A-494A-8918-8E2780EFCCEF}"/>
          </ac:spMkLst>
        </pc:spChg>
        <pc:spChg chg="mod">
          <ac:chgData name="Kushal Ghosh" userId="2d8a5dc1-8266-45ff-800a-7f0ea3eaef05" providerId="ADAL" clId="{7478AFB0-D72F-45BF-9235-1404847954B1}" dt="2021-11-20T20:35:09.156" v="1541" actId="20577"/>
          <ac:spMkLst>
            <pc:docMk/>
            <pc:sldMk cId="1808973513" sldId="2146846747"/>
            <ac:spMk id="26" creationId="{416AB4A1-F2FB-484E-A3FB-2FCB353A8F2C}"/>
          </ac:spMkLst>
        </pc:spChg>
        <pc:spChg chg="mod">
          <ac:chgData name="Kushal Ghosh" userId="2d8a5dc1-8266-45ff-800a-7f0ea3eaef05" providerId="ADAL" clId="{7478AFB0-D72F-45BF-9235-1404847954B1}" dt="2021-11-20T20:57:25.331" v="1814" actId="20577"/>
          <ac:spMkLst>
            <pc:docMk/>
            <pc:sldMk cId="1808973513" sldId="2146846747"/>
            <ac:spMk id="27" creationId="{64386384-5182-CF45-8375-7D43DED9F14A}"/>
          </ac:spMkLst>
        </pc:spChg>
        <pc:spChg chg="del">
          <ac:chgData name="Kushal Ghosh" userId="2d8a5dc1-8266-45ff-800a-7f0ea3eaef05" providerId="ADAL" clId="{7478AFB0-D72F-45BF-9235-1404847954B1}" dt="2021-11-20T20:30:46.455" v="1463" actId="478"/>
          <ac:spMkLst>
            <pc:docMk/>
            <pc:sldMk cId="1808973513" sldId="2146846747"/>
            <ac:spMk id="28" creationId="{9168A41E-E428-ED44-AC6B-C354CB9A8754}"/>
          </ac:spMkLst>
        </pc:spChg>
        <pc:spChg chg="del">
          <ac:chgData name="Kushal Ghosh" userId="2d8a5dc1-8266-45ff-800a-7f0ea3eaef05" providerId="ADAL" clId="{7478AFB0-D72F-45BF-9235-1404847954B1}" dt="2021-11-20T20:30:46.455" v="1463" actId="478"/>
          <ac:spMkLst>
            <pc:docMk/>
            <pc:sldMk cId="1808973513" sldId="2146846747"/>
            <ac:spMk id="29" creationId="{D43C9C2D-9295-9941-BBB3-BBFF39D4F128}"/>
          </ac:spMkLst>
        </pc:spChg>
        <pc:picChg chg="mod">
          <ac:chgData name="Kushal Ghosh" userId="2d8a5dc1-8266-45ff-800a-7f0ea3eaef05" providerId="ADAL" clId="{7478AFB0-D72F-45BF-9235-1404847954B1}" dt="2021-11-22T11:12:35.643" v="2074" actId="1076"/>
          <ac:picMkLst>
            <pc:docMk/>
            <pc:sldMk cId="1808973513" sldId="2146846747"/>
            <ac:picMk id="31" creationId="{9965F7F5-BAF9-0847-8F17-012F3BA60102}"/>
          </ac:picMkLst>
        </pc:picChg>
        <pc:picChg chg="mod">
          <ac:chgData name="Kushal Ghosh" userId="2d8a5dc1-8266-45ff-800a-7f0ea3eaef05" providerId="ADAL" clId="{7478AFB0-D72F-45BF-9235-1404847954B1}" dt="2021-11-20T20:34:05.025" v="1510" actId="1076"/>
          <ac:picMkLst>
            <pc:docMk/>
            <pc:sldMk cId="1808973513" sldId="2146846747"/>
            <ac:picMk id="33" creationId="{BDE01661-1235-F943-9949-535444971388}"/>
          </ac:picMkLst>
        </pc:picChg>
        <pc:picChg chg="del">
          <ac:chgData name="Kushal Ghosh" userId="2d8a5dc1-8266-45ff-800a-7f0ea3eaef05" providerId="ADAL" clId="{7478AFB0-D72F-45BF-9235-1404847954B1}" dt="2021-11-20T20:33:12.080" v="1484" actId="478"/>
          <ac:picMkLst>
            <pc:docMk/>
            <pc:sldMk cId="1808973513" sldId="2146846747"/>
            <ac:picMk id="35" creationId="{9D69048F-BA14-3249-9DA9-1B74AC4A34F2}"/>
          </ac:picMkLst>
        </pc:picChg>
        <pc:picChg chg="del">
          <ac:chgData name="Kushal Ghosh" userId="2d8a5dc1-8266-45ff-800a-7f0ea3eaef05" providerId="ADAL" clId="{7478AFB0-D72F-45BF-9235-1404847954B1}" dt="2021-11-20T20:30:46.455" v="1463" actId="478"/>
          <ac:picMkLst>
            <pc:docMk/>
            <pc:sldMk cId="1808973513" sldId="2146846747"/>
            <ac:picMk id="41" creationId="{F2C5672A-A8B8-8C44-BAB2-AF98B8A7D389}"/>
          </ac:picMkLst>
        </pc:picChg>
      </pc:sldChg>
      <pc:sldChg chg="addSp delSp modSp add mod">
        <pc:chgData name="Kushal Ghosh" userId="2d8a5dc1-8266-45ff-800a-7f0ea3eaef05" providerId="ADAL" clId="{7478AFB0-D72F-45BF-9235-1404847954B1}" dt="2021-11-22T15:30:59.471" v="4883" actId="20577"/>
        <pc:sldMkLst>
          <pc:docMk/>
          <pc:sldMk cId="620148001" sldId="2146846748"/>
        </pc:sldMkLst>
        <pc:spChg chg="add del mod">
          <ac:chgData name="Kushal Ghosh" userId="2d8a5dc1-8266-45ff-800a-7f0ea3eaef05" providerId="ADAL" clId="{7478AFB0-D72F-45BF-9235-1404847954B1}" dt="2021-11-22T12:03:53.944" v="2825" actId="478"/>
          <ac:spMkLst>
            <pc:docMk/>
            <pc:sldMk cId="620148001" sldId="2146846748"/>
            <ac:spMk id="4" creationId="{808418FB-BE35-409D-987C-3651CF5F4D58}"/>
          </ac:spMkLst>
        </pc:spChg>
        <pc:spChg chg="add del mod">
          <ac:chgData name="Kushal Ghosh" userId="2d8a5dc1-8266-45ff-800a-7f0ea3eaef05" providerId="ADAL" clId="{7478AFB0-D72F-45BF-9235-1404847954B1}" dt="2021-11-22T12:03:56.824" v="2826" actId="478"/>
          <ac:spMkLst>
            <pc:docMk/>
            <pc:sldMk cId="620148001" sldId="2146846748"/>
            <ac:spMk id="6" creationId="{BE003C64-72C7-4D79-8EB4-98872B6E55A0}"/>
          </ac:spMkLst>
        </pc:spChg>
        <pc:spChg chg="add del mod">
          <ac:chgData name="Kushal Ghosh" userId="2d8a5dc1-8266-45ff-800a-7f0ea3eaef05" providerId="ADAL" clId="{7478AFB0-D72F-45BF-9235-1404847954B1}" dt="2021-11-22T12:04:00.115" v="2827" actId="478"/>
          <ac:spMkLst>
            <pc:docMk/>
            <pc:sldMk cId="620148001" sldId="2146846748"/>
            <ac:spMk id="8" creationId="{9E22277B-ACF9-454A-B633-DE37DC044C6A}"/>
          </ac:spMkLst>
        </pc:spChg>
        <pc:spChg chg="add del mod">
          <ac:chgData name="Kushal Ghosh" userId="2d8a5dc1-8266-45ff-800a-7f0ea3eaef05" providerId="ADAL" clId="{7478AFB0-D72F-45BF-9235-1404847954B1}" dt="2021-11-22T12:03:47.238" v="2823" actId="478"/>
          <ac:spMkLst>
            <pc:docMk/>
            <pc:sldMk cId="620148001" sldId="2146846748"/>
            <ac:spMk id="10" creationId="{14B85FB1-C54C-4F8A-82F8-3AC7D23445FB}"/>
          </ac:spMkLst>
        </pc:spChg>
        <pc:spChg chg="mod">
          <ac:chgData name="Kushal Ghosh" userId="2d8a5dc1-8266-45ff-800a-7f0ea3eaef05" providerId="ADAL" clId="{7478AFB0-D72F-45BF-9235-1404847954B1}" dt="2021-11-22T12:25:00.258" v="2923" actId="20577"/>
          <ac:spMkLst>
            <pc:docMk/>
            <pc:sldMk cId="620148001" sldId="2146846748"/>
            <ac:spMk id="16" creationId="{AFBC7D6F-FD1C-734B-9231-3FBF7357BCA6}"/>
          </ac:spMkLst>
        </pc:spChg>
        <pc:spChg chg="mod">
          <ac:chgData name="Kushal Ghosh" userId="2d8a5dc1-8266-45ff-800a-7f0ea3eaef05" providerId="ADAL" clId="{7478AFB0-D72F-45BF-9235-1404847954B1}" dt="2021-11-22T13:23:55.923" v="3495" actId="1036"/>
          <ac:spMkLst>
            <pc:docMk/>
            <pc:sldMk cId="620148001" sldId="2146846748"/>
            <ac:spMk id="17" creationId="{F88CFAB1-F44F-6740-BAAA-B1462B43336D}"/>
          </ac:spMkLst>
        </pc:spChg>
        <pc:spChg chg="mod">
          <ac:chgData name="Kushal Ghosh" userId="2d8a5dc1-8266-45ff-800a-7f0ea3eaef05" providerId="ADAL" clId="{7478AFB0-D72F-45BF-9235-1404847954B1}" dt="2021-11-22T13:23:01.993" v="3467" actId="14100"/>
          <ac:spMkLst>
            <pc:docMk/>
            <pc:sldMk cId="620148001" sldId="2146846748"/>
            <ac:spMk id="18" creationId="{30F14978-F016-EA40-A730-2718362CA3DD}"/>
          </ac:spMkLst>
        </pc:spChg>
        <pc:spChg chg="mod">
          <ac:chgData name="Kushal Ghosh" userId="2d8a5dc1-8266-45ff-800a-7f0ea3eaef05" providerId="ADAL" clId="{7478AFB0-D72F-45BF-9235-1404847954B1}" dt="2021-11-22T13:26:01.173" v="3559" actId="6549"/>
          <ac:spMkLst>
            <pc:docMk/>
            <pc:sldMk cId="620148001" sldId="2146846748"/>
            <ac:spMk id="20" creationId="{F0310894-77C5-F149-BF17-AFA6EDA5A70F}"/>
          </ac:spMkLst>
        </pc:spChg>
        <pc:spChg chg="mod">
          <ac:chgData name="Kushal Ghosh" userId="2d8a5dc1-8266-45ff-800a-7f0ea3eaef05" providerId="ADAL" clId="{7478AFB0-D72F-45BF-9235-1404847954B1}" dt="2021-11-22T13:23:01.993" v="3467" actId="14100"/>
          <ac:spMkLst>
            <pc:docMk/>
            <pc:sldMk cId="620148001" sldId="2146846748"/>
            <ac:spMk id="21" creationId="{3E8090CB-305E-DE4A-B58A-5920B639D693}"/>
          </ac:spMkLst>
        </pc:spChg>
        <pc:spChg chg="mod">
          <ac:chgData name="Kushal Ghosh" userId="2d8a5dc1-8266-45ff-800a-7f0ea3eaef05" providerId="ADAL" clId="{7478AFB0-D72F-45BF-9235-1404847954B1}" dt="2021-11-22T13:23:55.923" v="3495" actId="1036"/>
          <ac:spMkLst>
            <pc:docMk/>
            <pc:sldMk cId="620148001" sldId="2146846748"/>
            <ac:spMk id="23" creationId="{CA4F1937-1D74-884A-9AF2-AF68E596C77E}"/>
          </ac:spMkLst>
        </pc:spChg>
        <pc:spChg chg="mod">
          <ac:chgData name="Kushal Ghosh" userId="2d8a5dc1-8266-45ff-800a-7f0ea3eaef05" providerId="ADAL" clId="{7478AFB0-D72F-45BF-9235-1404847954B1}" dt="2021-11-22T13:23:01.993" v="3467" actId="14100"/>
          <ac:spMkLst>
            <pc:docMk/>
            <pc:sldMk cId="620148001" sldId="2146846748"/>
            <ac:spMk id="24" creationId="{027F4120-0FCB-F640-90F3-DCFD3253248D}"/>
          </ac:spMkLst>
        </pc:spChg>
        <pc:spChg chg="mod">
          <ac:chgData name="Kushal Ghosh" userId="2d8a5dc1-8266-45ff-800a-7f0ea3eaef05" providerId="ADAL" clId="{7478AFB0-D72F-45BF-9235-1404847954B1}" dt="2021-11-22T13:23:55.923" v="3495" actId="1036"/>
          <ac:spMkLst>
            <pc:docMk/>
            <pc:sldMk cId="620148001" sldId="2146846748"/>
            <ac:spMk id="26" creationId="{CA51882D-5AE5-834A-B40B-A2982F902B39}"/>
          </ac:spMkLst>
        </pc:spChg>
        <pc:spChg chg="mod">
          <ac:chgData name="Kushal Ghosh" userId="2d8a5dc1-8266-45ff-800a-7f0ea3eaef05" providerId="ADAL" clId="{7478AFB0-D72F-45BF-9235-1404847954B1}" dt="2021-11-22T13:23:01.993" v="3467" actId="14100"/>
          <ac:spMkLst>
            <pc:docMk/>
            <pc:sldMk cId="620148001" sldId="2146846748"/>
            <ac:spMk id="27" creationId="{E18A9C6C-010D-5A4D-80FA-7391806328E1}"/>
          </ac:spMkLst>
        </pc:spChg>
        <pc:spChg chg="mod">
          <ac:chgData name="Kushal Ghosh" userId="2d8a5dc1-8266-45ff-800a-7f0ea3eaef05" providerId="ADAL" clId="{7478AFB0-D72F-45BF-9235-1404847954B1}" dt="2021-11-22T13:23:55.923" v="3495" actId="1036"/>
          <ac:spMkLst>
            <pc:docMk/>
            <pc:sldMk cId="620148001" sldId="2146846748"/>
            <ac:spMk id="29" creationId="{1A02198B-DE38-9B40-9FC8-708CF0C1C719}"/>
          </ac:spMkLst>
        </pc:spChg>
        <pc:spChg chg="mod">
          <ac:chgData name="Kushal Ghosh" userId="2d8a5dc1-8266-45ff-800a-7f0ea3eaef05" providerId="ADAL" clId="{7478AFB0-D72F-45BF-9235-1404847954B1}" dt="2021-11-22T13:23:01.993" v="3467" actId="14100"/>
          <ac:spMkLst>
            <pc:docMk/>
            <pc:sldMk cId="620148001" sldId="2146846748"/>
            <ac:spMk id="30" creationId="{0AF662A8-025B-264B-A599-FCABEB1386B9}"/>
          </ac:spMkLst>
        </pc:spChg>
        <pc:spChg chg="add mod">
          <ac:chgData name="Kushal Ghosh" userId="2d8a5dc1-8266-45ff-800a-7f0ea3eaef05" providerId="ADAL" clId="{7478AFB0-D72F-45BF-9235-1404847954B1}" dt="2021-11-22T12:02:46.155" v="2795" actId="571"/>
          <ac:spMkLst>
            <pc:docMk/>
            <pc:sldMk cId="620148001" sldId="2146846748"/>
            <ac:spMk id="38" creationId="{4120CE17-A006-44EF-B3BA-430F2FDC5793}"/>
          </ac:spMkLst>
        </pc:spChg>
        <pc:spChg chg="add mod">
          <ac:chgData name="Kushal Ghosh" userId="2d8a5dc1-8266-45ff-800a-7f0ea3eaef05" providerId="ADAL" clId="{7478AFB0-D72F-45BF-9235-1404847954B1}" dt="2021-11-22T13:23:55.923" v="3495" actId="1036"/>
          <ac:spMkLst>
            <pc:docMk/>
            <pc:sldMk cId="620148001" sldId="2146846748"/>
            <ac:spMk id="39" creationId="{C437D201-B9AF-4D19-A21A-8FA0D67E5931}"/>
          </ac:spMkLst>
        </pc:spChg>
        <pc:spChg chg="add mod">
          <ac:chgData name="Kushal Ghosh" userId="2d8a5dc1-8266-45ff-800a-7f0ea3eaef05" providerId="ADAL" clId="{7478AFB0-D72F-45BF-9235-1404847954B1}" dt="2021-11-22T13:23:01.993" v="3467" actId="14100"/>
          <ac:spMkLst>
            <pc:docMk/>
            <pc:sldMk cId="620148001" sldId="2146846748"/>
            <ac:spMk id="40" creationId="{5A31F2E6-3218-480B-9E5D-9A487BB1AEB6}"/>
          </ac:spMkLst>
        </pc:spChg>
        <pc:spChg chg="add del mod">
          <ac:chgData name="Kushal Ghosh" userId="2d8a5dc1-8266-45ff-800a-7f0ea3eaef05" providerId="ADAL" clId="{7478AFB0-D72F-45BF-9235-1404847954B1}" dt="2021-11-22T13:22:51.266" v="3466"/>
          <ac:spMkLst>
            <pc:docMk/>
            <pc:sldMk cId="620148001" sldId="2146846748"/>
            <ac:spMk id="44" creationId="{ACB57373-9127-47A2-904D-7BD498C590A4}"/>
          </ac:spMkLst>
        </pc:spChg>
        <pc:spChg chg="add del mod">
          <ac:chgData name="Kushal Ghosh" userId="2d8a5dc1-8266-45ff-800a-7f0ea3eaef05" providerId="ADAL" clId="{7478AFB0-D72F-45BF-9235-1404847954B1}" dt="2021-11-22T13:22:51.266" v="3466"/>
          <ac:spMkLst>
            <pc:docMk/>
            <pc:sldMk cId="620148001" sldId="2146846748"/>
            <ac:spMk id="45" creationId="{AE888E88-16E0-4E99-8DFF-1C1E143B22CF}"/>
          </ac:spMkLst>
        </pc:spChg>
        <pc:spChg chg="add del mod">
          <ac:chgData name="Kushal Ghosh" userId="2d8a5dc1-8266-45ff-800a-7f0ea3eaef05" providerId="ADAL" clId="{7478AFB0-D72F-45BF-9235-1404847954B1}" dt="2021-11-22T13:22:51.266" v="3466"/>
          <ac:spMkLst>
            <pc:docMk/>
            <pc:sldMk cId="620148001" sldId="2146846748"/>
            <ac:spMk id="46" creationId="{DFD4F138-477A-4058-8A43-B3C29F527B0A}"/>
          </ac:spMkLst>
        </pc:spChg>
        <pc:spChg chg="add del mod">
          <ac:chgData name="Kushal Ghosh" userId="2d8a5dc1-8266-45ff-800a-7f0ea3eaef05" providerId="ADAL" clId="{7478AFB0-D72F-45BF-9235-1404847954B1}" dt="2021-11-22T13:22:51.266" v="3466"/>
          <ac:spMkLst>
            <pc:docMk/>
            <pc:sldMk cId="620148001" sldId="2146846748"/>
            <ac:spMk id="47" creationId="{E4886FAB-0125-4B76-AA12-4F34FC0587A9}"/>
          </ac:spMkLst>
        </pc:spChg>
        <pc:spChg chg="add del mod">
          <ac:chgData name="Kushal Ghosh" userId="2d8a5dc1-8266-45ff-800a-7f0ea3eaef05" providerId="ADAL" clId="{7478AFB0-D72F-45BF-9235-1404847954B1}" dt="2021-11-22T13:22:51.266" v="3466"/>
          <ac:spMkLst>
            <pc:docMk/>
            <pc:sldMk cId="620148001" sldId="2146846748"/>
            <ac:spMk id="49" creationId="{B0FF8036-DEA0-4E6C-881F-5E0F557092B9}"/>
          </ac:spMkLst>
        </pc:spChg>
        <pc:spChg chg="add del mod">
          <ac:chgData name="Kushal Ghosh" userId="2d8a5dc1-8266-45ff-800a-7f0ea3eaef05" providerId="ADAL" clId="{7478AFB0-D72F-45BF-9235-1404847954B1}" dt="2021-11-22T13:22:51.266" v="3466"/>
          <ac:spMkLst>
            <pc:docMk/>
            <pc:sldMk cId="620148001" sldId="2146846748"/>
            <ac:spMk id="50" creationId="{9C7A5EF4-F85F-48DA-9CF8-57851279A2A2}"/>
          </ac:spMkLst>
        </pc:spChg>
        <pc:spChg chg="add del mod">
          <ac:chgData name="Kushal Ghosh" userId="2d8a5dc1-8266-45ff-800a-7f0ea3eaef05" providerId="ADAL" clId="{7478AFB0-D72F-45BF-9235-1404847954B1}" dt="2021-11-22T13:22:51.266" v="3466"/>
          <ac:spMkLst>
            <pc:docMk/>
            <pc:sldMk cId="620148001" sldId="2146846748"/>
            <ac:spMk id="51" creationId="{21085D63-F767-4F5F-B70D-6E6833611EC4}"/>
          </ac:spMkLst>
        </pc:spChg>
        <pc:spChg chg="add del mod">
          <ac:chgData name="Kushal Ghosh" userId="2d8a5dc1-8266-45ff-800a-7f0ea3eaef05" providerId="ADAL" clId="{7478AFB0-D72F-45BF-9235-1404847954B1}" dt="2021-11-22T13:22:51.266" v="3466"/>
          <ac:spMkLst>
            <pc:docMk/>
            <pc:sldMk cId="620148001" sldId="2146846748"/>
            <ac:spMk id="52" creationId="{463C20EA-CD21-4FCF-A2DF-D6141EE4BAA4}"/>
          </ac:spMkLst>
        </pc:spChg>
        <pc:spChg chg="add mod">
          <ac:chgData name="Kushal Ghosh" userId="2d8a5dc1-8266-45ff-800a-7f0ea3eaef05" providerId="ADAL" clId="{7478AFB0-D72F-45BF-9235-1404847954B1}" dt="2021-11-22T13:24:40.901" v="3541" actId="20577"/>
          <ac:spMkLst>
            <pc:docMk/>
            <pc:sldMk cId="620148001" sldId="2146846748"/>
            <ac:spMk id="56" creationId="{EB25CDB2-14EF-4AE0-AAF3-E57DFD33CBD6}"/>
          </ac:spMkLst>
        </pc:spChg>
        <pc:spChg chg="add mod">
          <ac:chgData name="Kushal Ghosh" userId="2d8a5dc1-8266-45ff-800a-7f0ea3eaef05" providerId="ADAL" clId="{7478AFB0-D72F-45BF-9235-1404847954B1}" dt="2021-11-22T13:24:31.777" v="3530" actId="20577"/>
          <ac:spMkLst>
            <pc:docMk/>
            <pc:sldMk cId="620148001" sldId="2146846748"/>
            <ac:spMk id="57" creationId="{E04013DC-8E72-41EE-97A0-D603AA176C19}"/>
          </ac:spMkLst>
        </pc:spChg>
        <pc:spChg chg="add mod">
          <ac:chgData name="Kushal Ghosh" userId="2d8a5dc1-8266-45ff-800a-7f0ea3eaef05" providerId="ADAL" clId="{7478AFB0-D72F-45BF-9235-1404847954B1}" dt="2021-11-22T14:31:05.770" v="4356" actId="20577"/>
          <ac:spMkLst>
            <pc:docMk/>
            <pc:sldMk cId="620148001" sldId="2146846748"/>
            <ac:spMk id="58" creationId="{A954F634-6D0A-4337-A8F7-B7402C7EB110}"/>
          </ac:spMkLst>
        </pc:spChg>
        <pc:spChg chg="add mod">
          <ac:chgData name="Kushal Ghosh" userId="2d8a5dc1-8266-45ff-800a-7f0ea3eaef05" providerId="ADAL" clId="{7478AFB0-D72F-45BF-9235-1404847954B1}" dt="2021-11-22T13:24:13.509" v="3501" actId="20577"/>
          <ac:spMkLst>
            <pc:docMk/>
            <pc:sldMk cId="620148001" sldId="2146846748"/>
            <ac:spMk id="59" creationId="{349D1636-AB5F-4FC0-BB13-4A18CE865294}"/>
          </ac:spMkLst>
        </pc:spChg>
        <pc:spChg chg="add mod">
          <ac:chgData name="Kushal Ghosh" userId="2d8a5dc1-8266-45ff-800a-7f0ea3eaef05" providerId="ADAL" clId="{7478AFB0-D72F-45BF-9235-1404847954B1}" dt="2021-11-22T13:26:47.633" v="3596" actId="20577"/>
          <ac:spMkLst>
            <pc:docMk/>
            <pc:sldMk cId="620148001" sldId="2146846748"/>
            <ac:spMk id="61" creationId="{7BD8C0A0-5CDD-46E6-97A7-FCE829E2A367}"/>
          </ac:spMkLst>
        </pc:spChg>
        <pc:spChg chg="add mod">
          <ac:chgData name="Kushal Ghosh" userId="2d8a5dc1-8266-45ff-800a-7f0ea3eaef05" providerId="ADAL" clId="{7478AFB0-D72F-45BF-9235-1404847954B1}" dt="2021-11-22T13:28:50.174" v="3652" actId="27636"/>
          <ac:spMkLst>
            <pc:docMk/>
            <pc:sldMk cId="620148001" sldId="2146846748"/>
            <ac:spMk id="62" creationId="{057B5D7E-4C3D-4318-BA51-0A765B72E066}"/>
          </ac:spMkLst>
        </pc:spChg>
        <pc:spChg chg="add mod">
          <ac:chgData name="Kushal Ghosh" userId="2d8a5dc1-8266-45ff-800a-7f0ea3eaef05" providerId="ADAL" clId="{7478AFB0-D72F-45BF-9235-1404847954B1}" dt="2021-11-22T15:30:59.471" v="4883" actId="20577"/>
          <ac:spMkLst>
            <pc:docMk/>
            <pc:sldMk cId="620148001" sldId="2146846748"/>
            <ac:spMk id="63" creationId="{1A30DC72-1D07-4774-80BD-5199327D55F8}"/>
          </ac:spMkLst>
        </pc:spChg>
        <pc:spChg chg="add mod">
          <ac:chgData name="Kushal Ghosh" userId="2d8a5dc1-8266-45ff-800a-7f0ea3eaef05" providerId="ADAL" clId="{7478AFB0-D72F-45BF-9235-1404847954B1}" dt="2021-11-22T13:28:56.615" v="3659" actId="20577"/>
          <ac:spMkLst>
            <pc:docMk/>
            <pc:sldMk cId="620148001" sldId="2146846748"/>
            <ac:spMk id="64" creationId="{3608F475-BB86-4B2D-A925-EED2C43E3DE8}"/>
          </ac:spMkLst>
        </pc:spChg>
        <pc:picChg chg="add del mod">
          <ac:chgData name="Kushal Ghosh" userId="2d8a5dc1-8266-45ff-800a-7f0ea3eaef05" providerId="ADAL" clId="{7478AFB0-D72F-45BF-9235-1404847954B1}" dt="2021-11-22T12:50:21.368" v="3125" actId="478"/>
          <ac:picMkLst>
            <pc:docMk/>
            <pc:sldMk cId="620148001" sldId="2146846748"/>
            <ac:picMk id="19" creationId="{4D6A2D6A-A644-4DDE-A783-82A74751E10C}"/>
          </ac:picMkLst>
        </pc:picChg>
        <pc:picChg chg="add mod">
          <ac:chgData name="Kushal Ghosh" userId="2d8a5dc1-8266-45ff-800a-7f0ea3eaef05" providerId="ADAL" clId="{7478AFB0-D72F-45BF-9235-1404847954B1}" dt="2021-11-22T14:53:36.099" v="4635" actId="1035"/>
          <ac:picMkLst>
            <pc:docMk/>
            <pc:sldMk cId="620148001" sldId="2146846748"/>
            <ac:picMk id="22" creationId="{95EA236B-E422-418B-B3F1-B5D9D6FDA115}"/>
          </ac:picMkLst>
        </pc:picChg>
        <pc:picChg chg="add mod">
          <ac:chgData name="Kushal Ghosh" userId="2d8a5dc1-8266-45ff-800a-7f0ea3eaef05" providerId="ADAL" clId="{7478AFB0-D72F-45BF-9235-1404847954B1}" dt="2021-11-22T14:53:32.154" v="4632" actId="1035"/>
          <ac:picMkLst>
            <pc:docMk/>
            <pc:sldMk cId="620148001" sldId="2146846748"/>
            <ac:picMk id="25" creationId="{4CF2D5E9-85C1-4779-B47D-B310D8966046}"/>
          </ac:picMkLst>
        </pc:picChg>
        <pc:picChg chg="add mod">
          <ac:chgData name="Kushal Ghosh" userId="2d8a5dc1-8266-45ff-800a-7f0ea3eaef05" providerId="ADAL" clId="{7478AFB0-D72F-45BF-9235-1404847954B1}" dt="2021-11-22T13:23:18.485" v="3476" actId="1076"/>
          <ac:picMkLst>
            <pc:docMk/>
            <pc:sldMk cId="620148001" sldId="2146846748"/>
            <ac:picMk id="28" creationId="{FC73610B-6DC4-4B83-AEEC-A0636196D6D4}"/>
          </ac:picMkLst>
        </pc:picChg>
        <pc:picChg chg="add mod">
          <ac:chgData name="Kushal Ghosh" userId="2d8a5dc1-8266-45ff-800a-7f0ea3eaef05" providerId="ADAL" clId="{7478AFB0-D72F-45BF-9235-1404847954B1}" dt="2021-11-22T12:02:46.155" v="2795" actId="571"/>
          <ac:picMkLst>
            <pc:docMk/>
            <pc:sldMk cId="620148001" sldId="2146846748"/>
            <ac:picMk id="31" creationId="{E125E463-8F85-4DB1-B183-D7F62F35DEEE}"/>
          </ac:picMkLst>
        </pc:picChg>
        <pc:picChg chg="mod">
          <ac:chgData name="Kushal Ghosh" userId="2d8a5dc1-8266-45ff-800a-7f0ea3eaef05" providerId="ADAL" clId="{7478AFB0-D72F-45BF-9235-1404847954B1}" dt="2021-11-22T14:53:39.537" v="4638" actId="1035"/>
          <ac:picMkLst>
            <pc:docMk/>
            <pc:sldMk cId="620148001" sldId="2146846748"/>
            <ac:picMk id="32" creationId="{48F2FA67-7830-9145-BDB5-F0A470C7088B}"/>
          </ac:picMkLst>
        </pc:picChg>
        <pc:picChg chg="del">
          <ac:chgData name="Kushal Ghosh" userId="2d8a5dc1-8266-45ff-800a-7f0ea3eaef05" providerId="ADAL" clId="{7478AFB0-D72F-45BF-9235-1404847954B1}" dt="2021-11-22T12:02:59.374" v="2796" actId="478"/>
          <ac:picMkLst>
            <pc:docMk/>
            <pc:sldMk cId="620148001" sldId="2146846748"/>
            <ac:picMk id="33" creationId="{31984D7F-8B20-BE41-85EE-C3630826568E}"/>
          </ac:picMkLst>
        </pc:picChg>
        <pc:picChg chg="del">
          <ac:chgData name="Kushal Ghosh" userId="2d8a5dc1-8266-45ff-800a-7f0ea3eaef05" providerId="ADAL" clId="{7478AFB0-D72F-45BF-9235-1404847954B1}" dt="2021-11-22T12:02:59.374" v="2796" actId="478"/>
          <ac:picMkLst>
            <pc:docMk/>
            <pc:sldMk cId="620148001" sldId="2146846748"/>
            <ac:picMk id="34" creationId="{C0BFFEA6-2C27-C845-BCE9-1614603C052D}"/>
          </ac:picMkLst>
        </pc:picChg>
        <pc:picChg chg="del mod">
          <ac:chgData name="Kushal Ghosh" userId="2d8a5dc1-8266-45ff-800a-7f0ea3eaef05" providerId="ADAL" clId="{7478AFB0-D72F-45BF-9235-1404847954B1}" dt="2021-11-22T12:03:11.601" v="2802" actId="478"/>
          <ac:picMkLst>
            <pc:docMk/>
            <pc:sldMk cId="620148001" sldId="2146846748"/>
            <ac:picMk id="35" creationId="{2E586122-767D-174A-AC75-9813727F101A}"/>
          </ac:picMkLst>
        </pc:picChg>
        <pc:picChg chg="del mod">
          <ac:chgData name="Kushal Ghosh" userId="2d8a5dc1-8266-45ff-800a-7f0ea3eaef05" providerId="ADAL" clId="{7478AFB0-D72F-45BF-9235-1404847954B1}" dt="2021-11-22T12:03:15.193" v="2805" actId="478"/>
          <ac:picMkLst>
            <pc:docMk/>
            <pc:sldMk cId="620148001" sldId="2146846748"/>
            <ac:picMk id="36" creationId="{8F685A4B-314B-784F-AC36-5B7DF96DFD7B}"/>
          </ac:picMkLst>
        </pc:picChg>
        <pc:picChg chg="add mod">
          <ac:chgData name="Kushal Ghosh" userId="2d8a5dc1-8266-45ff-800a-7f0ea3eaef05" providerId="ADAL" clId="{7478AFB0-D72F-45BF-9235-1404847954B1}" dt="2021-11-22T12:02:46.155" v="2795" actId="571"/>
          <ac:picMkLst>
            <pc:docMk/>
            <pc:sldMk cId="620148001" sldId="2146846748"/>
            <ac:picMk id="37" creationId="{6D521064-0EF3-4F74-9FDA-984596929B5A}"/>
          </ac:picMkLst>
        </pc:picChg>
        <pc:picChg chg="add mod">
          <ac:chgData name="Kushal Ghosh" userId="2d8a5dc1-8266-45ff-800a-7f0ea3eaef05" providerId="ADAL" clId="{7478AFB0-D72F-45BF-9235-1404847954B1}" dt="2021-11-22T14:53:19.871" v="4626" actId="1036"/>
          <ac:picMkLst>
            <pc:docMk/>
            <pc:sldMk cId="620148001" sldId="2146846748"/>
            <ac:picMk id="41" creationId="{47F6822D-C079-4CE7-ADAD-7373DCAEF1E7}"/>
          </ac:picMkLst>
        </pc:picChg>
        <pc:picChg chg="add mod">
          <ac:chgData name="Kushal Ghosh" userId="2d8a5dc1-8266-45ff-800a-7f0ea3eaef05" providerId="ADAL" clId="{7478AFB0-D72F-45BF-9235-1404847954B1}" dt="2021-11-22T14:53:53.988" v="4646" actId="1036"/>
          <ac:picMkLst>
            <pc:docMk/>
            <pc:sldMk cId="620148001" sldId="2146846748"/>
            <ac:picMk id="42" creationId="{EB58E244-76FD-4AFD-B512-9B5E0E3CE6FD}"/>
          </ac:picMkLst>
        </pc:picChg>
        <pc:picChg chg="add del mod">
          <ac:chgData name="Kushal Ghosh" userId="2d8a5dc1-8266-45ff-800a-7f0ea3eaef05" providerId="ADAL" clId="{7478AFB0-D72F-45BF-9235-1404847954B1}" dt="2021-11-22T12:52:43.084" v="3159"/>
          <ac:picMkLst>
            <pc:docMk/>
            <pc:sldMk cId="620148001" sldId="2146846748"/>
            <ac:picMk id="43" creationId="{532109B9-EAFD-4999-B08B-51A1EF09AEE4}"/>
          </ac:picMkLst>
        </pc:picChg>
        <pc:picChg chg="add del mod">
          <ac:chgData name="Kushal Ghosh" userId="2d8a5dc1-8266-45ff-800a-7f0ea3eaef05" providerId="ADAL" clId="{7478AFB0-D72F-45BF-9235-1404847954B1}" dt="2021-11-22T13:22:51.266" v="3466"/>
          <ac:picMkLst>
            <pc:docMk/>
            <pc:sldMk cId="620148001" sldId="2146846748"/>
            <ac:picMk id="48" creationId="{34CDFFD5-4F1F-49EA-A3D2-DF6A36CE92E4}"/>
          </ac:picMkLst>
        </pc:picChg>
        <pc:picChg chg="add del mod">
          <ac:chgData name="Kushal Ghosh" userId="2d8a5dc1-8266-45ff-800a-7f0ea3eaef05" providerId="ADAL" clId="{7478AFB0-D72F-45BF-9235-1404847954B1}" dt="2021-11-22T13:22:51.266" v="3466"/>
          <ac:picMkLst>
            <pc:docMk/>
            <pc:sldMk cId="620148001" sldId="2146846748"/>
            <ac:picMk id="53" creationId="{DC195729-D89F-41CB-A47E-7A63548997E5}"/>
          </ac:picMkLst>
        </pc:picChg>
        <pc:picChg chg="add del mod">
          <ac:chgData name="Kushal Ghosh" userId="2d8a5dc1-8266-45ff-800a-7f0ea3eaef05" providerId="ADAL" clId="{7478AFB0-D72F-45BF-9235-1404847954B1}" dt="2021-11-22T13:22:51.266" v="3466"/>
          <ac:picMkLst>
            <pc:docMk/>
            <pc:sldMk cId="620148001" sldId="2146846748"/>
            <ac:picMk id="54" creationId="{C6EB0610-3271-4619-A2A5-F8D9C27146DC}"/>
          </ac:picMkLst>
        </pc:picChg>
        <pc:picChg chg="add del mod">
          <ac:chgData name="Kushal Ghosh" userId="2d8a5dc1-8266-45ff-800a-7f0ea3eaef05" providerId="ADAL" clId="{7478AFB0-D72F-45BF-9235-1404847954B1}" dt="2021-11-22T13:22:51.266" v="3466"/>
          <ac:picMkLst>
            <pc:docMk/>
            <pc:sldMk cId="620148001" sldId="2146846748"/>
            <ac:picMk id="55" creationId="{70193047-EC4C-49D4-92DE-DFFD4790EB01}"/>
          </ac:picMkLst>
        </pc:picChg>
        <pc:picChg chg="add mod">
          <ac:chgData name="Kushal Ghosh" userId="2d8a5dc1-8266-45ff-800a-7f0ea3eaef05" providerId="ADAL" clId="{7478AFB0-D72F-45BF-9235-1404847954B1}" dt="2021-11-22T14:53:50.183" v="4644" actId="1035"/>
          <ac:picMkLst>
            <pc:docMk/>
            <pc:sldMk cId="620148001" sldId="2146846748"/>
            <ac:picMk id="60" creationId="{737AF69F-F622-477A-878F-D12183AC748E}"/>
          </ac:picMkLst>
        </pc:picChg>
        <pc:picChg chg="add mod">
          <ac:chgData name="Kushal Ghosh" userId="2d8a5dc1-8266-45ff-800a-7f0ea3eaef05" providerId="ADAL" clId="{7478AFB0-D72F-45BF-9235-1404847954B1}" dt="2021-11-22T14:53:43.364" v="4640" actId="1035"/>
          <ac:picMkLst>
            <pc:docMk/>
            <pc:sldMk cId="620148001" sldId="2146846748"/>
            <ac:picMk id="65" creationId="{5478FA6E-6ADB-4D51-A715-F1E494D12EBF}"/>
          </ac:picMkLst>
        </pc:picChg>
        <pc:picChg chg="add mod">
          <ac:chgData name="Kushal Ghosh" userId="2d8a5dc1-8266-45ff-800a-7f0ea3eaef05" providerId="ADAL" clId="{7478AFB0-D72F-45BF-9235-1404847954B1}" dt="2021-11-22T14:53:46.344" v="4642" actId="1035"/>
          <ac:picMkLst>
            <pc:docMk/>
            <pc:sldMk cId="620148001" sldId="2146846748"/>
            <ac:picMk id="66" creationId="{0F6D4446-0FDC-479C-AAF9-68164FFAF821}"/>
          </ac:picMkLst>
        </pc:picChg>
        <pc:picChg chg="add mod">
          <ac:chgData name="Kushal Ghosh" userId="2d8a5dc1-8266-45ff-800a-7f0ea3eaef05" providerId="ADAL" clId="{7478AFB0-D72F-45BF-9235-1404847954B1}" dt="2021-11-22T13:34:03.593" v="3783" actId="1035"/>
          <ac:picMkLst>
            <pc:docMk/>
            <pc:sldMk cId="620148001" sldId="2146846748"/>
            <ac:picMk id="67" creationId="{A3A30475-E366-46CE-98F4-9849D34C81F1}"/>
          </ac:picMkLst>
        </pc:picChg>
      </pc:sldChg>
      <pc:sldChg chg="add del">
        <pc:chgData name="Kushal Ghosh" userId="2d8a5dc1-8266-45ff-800a-7f0ea3eaef05" providerId="ADAL" clId="{7478AFB0-D72F-45BF-9235-1404847954B1}" dt="2021-11-20T20:44:08.044" v="1645" actId="47"/>
        <pc:sldMkLst>
          <pc:docMk/>
          <pc:sldMk cId="3988802376" sldId="2146846748"/>
        </pc:sldMkLst>
      </pc:sldChg>
      <pc:sldChg chg="modSp add del mod">
        <pc:chgData name="Kushal Ghosh" userId="2d8a5dc1-8266-45ff-800a-7f0ea3eaef05" providerId="ADAL" clId="{7478AFB0-D72F-45BF-9235-1404847954B1}" dt="2021-11-22T11:24:41.180" v="2270" actId="47"/>
        <pc:sldMkLst>
          <pc:docMk/>
          <pc:sldMk cId="1516146450" sldId="2146846749"/>
        </pc:sldMkLst>
        <pc:spChg chg="mod">
          <ac:chgData name="Kushal Ghosh" userId="2d8a5dc1-8266-45ff-800a-7f0ea3eaef05" providerId="ADAL" clId="{7478AFB0-D72F-45BF-9235-1404847954B1}" dt="2021-11-22T11:23:13.643" v="2254" actId="21"/>
          <ac:spMkLst>
            <pc:docMk/>
            <pc:sldMk cId="1516146450" sldId="2146846749"/>
            <ac:spMk id="35" creationId="{7BB8CCB0-7E25-8241-AA2A-9366051BD52F}"/>
          </ac:spMkLst>
        </pc:spChg>
        <pc:spChg chg="mod">
          <ac:chgData name="Kushal Ghosh" userId="2d8a5dc1-8266-45ff-800a-7f0ea3eaef05" providerId="ADAL" clId="{7478AFB0-D72F-45BF-9235-1404847954B1}" dt="2021-11-22T11:23:20.840" v="2260" actId="6549"/>
          <ac:spMkLst>
            <pc:docMk/>
            <pc:sldMk cId="1516146450" sldId="2146846749"/>
            <ac:spMk id="36" creationId="{90207B16-8BD9-0E46-B06B-E98285AC3F6B}"/>
          </ac:spMkLst>
        </pc:spChg>
        <pc:spChg chg="mod">
          <ac:chgData name="Kushal Ghosh" userId="2d8a5dc1-8266-45ff-800a-7f0ea3eaef05" providerId="ADAL" clId="{7478AFB0-D72F-45BF-9235-1404847954B1}" dt="2021-11-22T11:23:50.786" v="2264" actId="403"/>
          <ac:spMkLst>
            <pc:docMk/>
            <pc:sldMk cId="1516146450" sldId="2146846749"/>
            <ac:spMk id="49" creationId="{E9A9EE4E-D470-CD45-9B8B-8E06C75ACFD2}"/>
          </ac:spMkLst>
        </pc:spChg>
        <pc:spChg chg="mod">
          <ac:chgData name="Kushal Ghosh" userId="2d8a5dc1-8266-45ff-800a-7f0ea3eaef05" providerId="ADAL" clId="{7478AFB0-D72F-45BF-9235-1404847954B1}" dt="2021-11-22T11:24:17.431" v="2267" actId="14100"/>
          <ac:spMkLst>
            <pc:docMk/>
            <pc:sldMk cId="1516146450" sldId="2146846749"/>
            <ac:spMk id="50" creationId="{02B377E5-4C48-5D41-9EA5-4EAA9560B405}"/>
          </ac:spMkLst>
        </pc:spChg>
      </pc:sldChg>
      <pc:sldChg chg="addSp delSp modSp add mod">
        <pc:chgData name="Kushal Ghosh" userId="2d8a5dc1-8266-45ff-800a-7f0ea3eaef05" providerId="ADAL" clId="{7478AFB0-D72F-45BF-9235-1404847954B1}" dt="2021-11-22T14:13:39.897" v="4346" actId="14100"/>
        <pc:sldMkLst>
          <pc:docMk/>
          <pc:sldMk cId="1647751399" sldId="2146846750"/>
        </pc:sldMkLst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3" creationId="{5E7AAE25-9F67-2F45-B8AF-69EDF5A0E2D0}"/>
          </ac:spMkLst>
        </pc:spChg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4" creationId="{79DAD548-FEB8-5547-B6AA-C59A14BF4562}"/>
          </ac:spMkLst>
        </pc:spChg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5" creationId="{22892615-D722-9943-B7CC-15A0F1F1285C}"/>
          </ac:spMkLst>
        </pc:spChg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6" creationId="{0DC76B88-BAF0-D14A-AEAF-78FBB790D92D}"/>
          </ac:spMkLst>
        </pc:spChg>
        <pc:spChg chg="add del mod">
          <ac:chgData name="Kushal Ghosh" userId="2d8a5dc1-8266-45ff-800a-7f0ea3eaef05" providerId="ADAL" clId="{7478AFB0-D72F-45BF-9235-1404847954B1}" dt="2021-11-22T13:11:25.541" v="3382" actId="478"/>
          <ac:spMkLst>
            <pc:docMk/>
            <pc:sldMk cId="1647751399" sldId="2146846750"/>
            <ac:spMk id="8" creationId="{247907E6-4C9F-4133-B4FA-55A9B4BD6426}"/>
          </ac:spMkLst>
        </pc:spChg>
        <pc:spChg chg="add del mod">
          <ac:chgData name="Kushal Ghosh" userId="2d8a5dc1-8266-45ff-800a-7f0ea3eaef05" providerId="ADAL" clId="{7478AFB0-D72F-45BF-9235-1404847954B1}" dt="2021-11-22T13:11:25.541" v="3382" actId="478"/>
          <ac:spMkLst>
            <pc:docMk/>
            <pc:sldMk cId="1647751399" sldId="2146846750"/>
            <ac:spMk id="10" creationId="{00C4C125-2536-403C-B534-03EE2FF94034}"/>
          </ac:spMkLst>
        </pc:spChg>
        <pc:spChg chg="add del mod">
          <ac:chgData name="Kushal Ghosh" userId="2d8a5dc1-8266-45ff-800a-7f0ea3eaef05" providerId="ADAL" clId="{7478AFB0-D72F-45BF-9235-1404847954B1}" dt="2021-11-22T13:11:25.541" v="3382" actId="478"/>
          <ac:spMkLst>
            <pc:docMk/>
            <pc:sldMk cId="1647751399" sldId="2146846750"/>
            <ac:spMk id="12" creationId="{34BCB8E2-E47F-4601-B92C-066958E13B81}"/>
          </ac:spMkLst>
        </pc:spChg>
        <pc:spChg chg="add del mod">
          <ac:chgData name="Kushal Ghosh" userId="2d8a5dc1-8266-45ff-800a-7f0ea3eaef05" providerId="ADAL" clId="{7478AFB0-D72F-45BF-9235-1404847954B1}" dt="2021-11-22T13:11:25.541" v="3382" actId="478"/>
          <ac:spMkLst>
            <pc:docMk/>
            <pc:sldMk cId="1647751399" sldId="2146846750"/>
            <ac:spMk id="14" creationId="{8A678040-10B6-4B4C-ABB5-E9E3EBBA8B5F}"/>
          </ac:spMkLst>
        </pc:spChg>
        <pc:spChg chg="mod">
          <ac:chgData name="Kushal Ghosh" userId="2d8a5dc1-8266-45ff-800a-7f0ea3eaef05" providerId="ADAL" clId="{7478AFB0-D72F-45BF-9235-1404847954B1}" dt="2021-11-22T11:24:53.708" v="2272"/>
          <ac:spMkLst>
            <pc:docMk/>
            <pc:sldMk cId="1647751399" sldId="2146846750"/>
            <ac:spMk id="35" creationId="{7BB8CCB0-7E25-8241-AA2A-9366051BD52F}"/>
          </ac:spMkLst>
        </pc:spChg>
        <pc:spChg chg="mod">
          <ac:chgData name="Kushal Ghosh" userId="2d8a5dc1-8266-45ff-800a-7f0ea3eaef05" providerId="ADAL" clId="{7478AFB0-D72F-45BF-9235-1404847954B1}" dt="2021-11-22T11:26:32.411" v="2287" actId="20577"/>
          <ac:spMkLst>
            <pc:docMk/>
            <pc:sldMk cId="1647751399" sldId="2146846750"/>
            <ac:spMk id="36" creationId="{90207B16-8BD9-0E46-B06B-E98285AC3F6B}"/>
          </ac:spMkLst>
        </pc:spChg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49" creationId="{E9A9EE4E-D470-CD45-9B8B-8E06C75ACFD2}"/>
          </ac:spMkLst>
        </pc:spChg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50" creationId="{02B377E5-4C48-5D41-9EA5-4EAA9560B405}"/>
          </ac:spMkLst>
        </pc:spChg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51" creationId="{6B7B42DA-D623-1843-BDA0-3A62D54530AD}"/>
          </ac:spMkLst>
        </pc:spChg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52" creationId="{2ED4B208-6AD9-ED49-9704-42C49B3E1EA7}"/>
          </ac:spMkLst>
        </pc:spChg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53" creationId="{0C5A9784-759E-F042-8D6B-59FE5B525F5F}"/>
          </ac:spMkLst>
        </pc:spChg>
        <pc:spChg chg="mod">
          <ac:chgData name="Kushal Ghosh" userId="2d8a5dc1-8266-45ff-800a-7f0ea3eaef05" providerId="ADAL" clId="{7478AFB0-D72F-45BF-9235-1404847954B1}" dt="2021-11-22T14:13:39.897" v="4346" actId="14100"/>
          <ac:spMkLst>
            <pc:docMk/>
            <pc:sldMk cId="1647751399" sldId="2146846750"/>
            <ac:spMk id="54" creationId="{7D9E1A59-0D32-0A4E-8D43-A4EA260704C5}"/>
          </ac:spMkLst>
        </pc:spChg>
        <pc:picChg chg="del">
          <ac:chgData name="Kushal Ghosh" userId="2d8a5dc1-8266-45ff-800a-7f0ea3eaef05" providerId="ADAL" clId="{7478AFB0-D72F-45BF-9235-1404847954B1}" dt="2021-11-22T13:11:18.456" v="3381" actId="478"/>
          <ac:picMkLst>
            <pc:docMk/>
            <pc:sldMk cId="1647751399" sldId="2146846750"/>
            <ac:picMk id="17" creationId="{BB227DFE-4433-4240-9E68-54C5DECBB717}"/>
          </ac:picMkLst>
        </pc:picChg>
        <pc:picChg chg="del">
          <ac:chgData name="Kushal Ghosh" userId="2d8a5dc1-8266-45ff-800a-7f0ea3eaef05" providerId="ADAL" clId="{7478AFB0-D72F-45BF-9235-1404847954B1}" dt="2021-11-22T13:11:18.456" v="3381" actId="478"/>
          <ac:picMkLst>
            <pc:docMk/>
            <pc:sldMk cId="1647751399" sldId="2146846750"/>
            <ac:picMk id="20" creationId="{5ACAAEF8-4323-914C-95DC-F24F066DB5E4}"/>
          </ac:picMkLst>
        </pc:picChg>
        <pc:picChg chg="add mod">
          <ac:chgData name="Kushal Ghosh" userId="2d8a5dc1-8266-45ff-800a-7f0ea3eaef05" providerId="ADAL" clId="{7478AFB0-D72F-45BF-9235-1404847954B1}" dt="2021-11-22T14:13:39.897" v="4346" actId="14100"/>
          <ac:picMkLst>
            <pc:docMk/>
            <pc:sldMk cId="1647751399" sldId="2146846750"/>
            <ac:picMk id="21" creationId="{CCD5EF18-574F-483F-83F8-2C1594BB3193}"/>
          </ac:picMkLst>
        </pc:picChg>
        <pc:picChg chg="add mod">
          <ac:chgData name="Kushal Ghosh" userId="2d8a5dc1-8266-45ff-800a-7f0ea3eaef05" providerId="ADAL" clId="{7478AFB0-D72F-45BF-9235-1404847954B1}" dt="2021-11-22T14:13:39.897" v="4346" actId="14100"/>
          <ac:picMkLst>
            <pc:docMk/>
            <pc:sldMk cId="1647751399" sldId="2146846750"/>
            <ac:picMk id="22" creationId="{3CA73AF8-19EA-469A-8AD7-58451AEFEC67}"/>
          </ac:picMkLst>
        </pc:picChg>
        <pc:picChg chg="mod">
          <ac:chgData name="Kushal Ghosh" userId="2d8a5dc1-8266-45ff-800a-7f0ea3eaef05" providerId="ADAL" clId="{7478AFB0-D72F-45BF-9235-1404847954B1}" dt="2021-11-22T14:13:39.897" v="4346" actId="14100"/>
          <ac:picMkLst>
            <pc:docMk/>
            <pc:sldMk cId="1647751399" sldId="2146846750"/>
            <ac:picMk id="23" creationId="{D3236230-9D53-5F4D-953C-956CBA912E02}"/>
          </ac:picMkLst>
        </pc:picChg>
        <pc:picChg chg="add mod">
          <ac:chgData name="Kushal Ghosh" userId="2d8a5dc1-8266-45ff-800a-7f0ea3eaef05" providerId="ADAL" clId="{7478AFB0-D72F-45BF-9235-1404847954B1}" dt="2021-11-22T14:13:39.897" v="4346" actId="14100"/>
          <ac:picMkLst>
            <pc:docMk/>
            <pc:sldMk cId="1647751399" sldId="2146846750"/>
            <ac:picMk id="24" creationId="{33205C2A-90BF-40AA-9F9C-BA3F9C98C950}"/>
          </ac:picMkLst>
        </pc:picChg>
        <pc:picChg chg="add mod">
          <ac:chgData name="Kushal Ghosh" userId="2d8a5dc1-8266-45ff-800a-7f0ea3eaef05" providerId="ADAL" clId="{7478AFB0-D72F-45BF-9235-1404847954B1}" dt="2021-11-22T14:13:39.897" v="4346" actId="14100"/>
          <ac:picMkLst>
            <pc:docMk/>
            <pc:sldMk cId="1647751399" sldId="2146846750"/>
            <ac:picMk id="25" creationId="{A28EBFA2-9B33-4416-8267-CDF79BF14947}"/>
          </ac:picMkLst>
        </pc:picChg>
        <pc:picChg chg="del">
          <ac:chgData name="Kushal Ghosh" userId="2d8a5dc1-8266-45ff-800a-7f0ea3eaef05" providerId="ADAL" clId="{7478AFB0-D72F-45BF-9235-1404847954B1}" dt="2021-11-22T13:11:18.456" v="3381" actId="478"/>
          <ac:picMkLst>
            <pc:docMk/>
            <pc:sldMk cId="1647751399" sldId="2146846750"/>
            <ac:picMk id="46" creationId="{CF58E605-327E-DD41-900B-C390C64071F6}"/>
          </ac:picMkLst>
        </pc:picChg>
        <pc:picChg chg="del">
          <ac:chgData name="Kushal Ghosh" userId="2d8a5dc1-8266-45ff-800a-7f0ea3eaef05" providerId="ADAL" clId="{7478AFB0-D72F-45BF-9235-1404847954B1}" dt="2021-11-22T13:11:18.456" v="3381" actId="478"/>
          <ac:picMkLst>
            <pc:docMk/>
            <pc:sldMk cId="1647751399" sldId="2146846750"/>
            <ac:picMk id="48" creationId="{783D3FCD-0C22-3846-B813-44B5F1155B23}"/>
          </ac:picMkLst>
        </pc:picChg>
      </pc:sldChg>
      <pc:sldChg chg="new del">
        <pc:chgData name="Kushal Ghosh" userId="2d8a5dc1-8266-45ff-800a-7f0ea3eaef05" providerId="ADAL" clId="{7478AFB0-D72F-45BF-9235-1404847954B1}" dt="2021-11-22T13:34:36.610" v="3785" actId="680"/>
        <pc:sldMkLst>
          <pc:docMk/>
          <pc:sldMk cId="146909836" sldId="2146846751"/>
        </pc:sldMkLst>
      </pc:sldChg>
      <pc:sldChg chg="new del">
        <pc:chgData name="Kushal Ghosh" userId="2d8a5dc1-8266-45ff-800a-7f0ea3eaef05" providerId="ADAL" clId="{7478AFB0-D72F-45BF-9235-1404847954B1}" dt="2021-11-22T13:34:51.480" v="3789" actId="680"/>
        <pc:sldMkLst>
          <pc:docMk/>
          <pc:sldMk cId="152402690" sldId="2146846751"/>
        </pc:sldMkLst>
      </pc:sldChg>
      <pc:sldChg chg="modSp new del mod">
        <pc:chgData name="Kushal Ghosh" userId="2d8a5dc1-8266-45ff-800a-7f0ea3eaef05" providerId="ADAL" clId="{7478AFB0-D72F-45BF-9235-1404847954B1}" dt="2021-11-22T13:15:20.609" v="3397" actId="47"/>
        <pc:sldMkLst>
          <pc:docMk/>
          <pc:sldMk cId="2097169576" sldId="2146846751"/>
        </pc:sldMkLst>
        <pc:spChg chg="mod">
          <ac:chgData name="Kushal Ghosh" userId="2d8a5dc1-8266-45ff-800a-7f0ea3eaef05" providerId="ADAL" clId="{7478AFB0-D72F-45BF-9235-1404847954B1}" dt="2021-11-22T12:32:22.271" v="2964" actId="20577"/>
          <ac:spMkLst>
            <pc:docMk/>
            <pc:sldMk cId="2097169576" sldId="2146846751"/>
            <ac:spMk id="5" creationId="{0B4A59E9-ED13-4E62-BDD7-593BBC52BC30}"/>
          </ac:spMkLst>
        </pc:spChg>
      </pc:sldChg>
      <pc:sldChg chg="new del">
        <pc:chgData name="Kushal Ghosh" userId="2d8a5dc1-8266-45ff-800a-7f0ea3eaef05" providerId="ADAL" clId="{7478AFB0-D72F-45BF-9235-1404847954B1}" dt="2021-11-22T13:34:48.678" v="3787" actId="680"/>
        <pc:sldMkLst>
          <pc:docMk/>
          <pc:sldMk cId="2250937349" sldId="2146846751"/>
        </pc:sldMkLst>
      </pc:sldChg>
      <pc:sldChg chg="addSp delSp modSp add mod setBg">
        <pc:chgData name="Kushal Ghosh" userId="2d8a5dc1-8266-45ff-800a-7f0ea3eaef05" providerId="ADAL" clId="{7478AFB0-D72F-45BF-9235-1404847954B1}" dt="2021-11-22T14:55:54.775" v="4653" actId="1036"/>
        <pc:sldMkLst>
          <pc:docMk/>
          <pc:sldMk cId="4009499131" sldId="2146846751"/>
        </pc:sldMkLst>
        <pc:spChg chg="add mod">
          <ac:chgData name="Kushal Ghosh" userId="2d8a5dc1-8266-45ff-800a-7f0ea3eaef05" providerId="ADAL" clId="{7478AFB0-D72F-45BF-9235-1404847954B1}" dt="2021-11-22T13:43:35.989" v="3899" actId="207"/>
          <ac:spMkLst>
            <pc:docMk/>
            <pc:sldMk cId="4009499131" sldId="2146846751"/>
            <ac:spMk id="3" creationId="{C778C12E-00D4-44AB-B73A-224382A9900C}"/>
          </ac:spMkLst>
        </pc:spChg>
        <pc:spChg chg="add del mod">
          <ac:chgData name="Kushal Ghosh" userId="2d8a5dc1-8266-45ff-800a-7f0ea3eaef05" providerId="ADAL" clId="{7478AFB0-D72F-45BF-9235-1404847954B1}" dt="2021-11-22T14:10:58.738" v="4319" actId="14100"/>
          <ac:spMkLst>
            <pc:docMk/>
            <pc:sldMk cId="4009499131" sldId="2146846751"/>
            <ac:spMk id="4" creationId="{C4C78CBF-63BA-491B-978F-9674B40255C6}"/>
          </ac:spMkLst>
        </pc:spChg>
        <pc:spChg chg="del">
          <ac:chgData name="Kushal Ghosh" userId="2d8a5dc1-8266-45ff-800a-7f0ea3eaef05" providerId="ADAL" clId="{7478AFB0-D72F-45BF-9235-1404847954B1}" dt="2021-11-22T13:35:49.080" v="3792" actId="478"/>
          <ac:spMkLst>
            <pc:docMk/>
            <pc:sldMk cId="4009499131" sldId="2146846751"/>
            <ac:spMk id="19" creationId="{A50B4189-796C-488B-99F4-17157B86B5C1}"/>
          </ac:spMkLst>
        </pc:spChg>
        <pc:picChg chg="del">
          <ac:chgData name="Kushal Ghosh" userId="2d8a5dc1-8266-45ff-800a-7f0ea3eaef05" providerId="ADAL" clId="{7478AFB0-D72F-45BF-9235-1404847954B1}" dt="2021-11-22T13:35:46.409" v="3791" actId="478"/>
          <ac:picMkLst>
            <pc:docMk/>
            <pc:sldMk cId="4009499131" sldId="2146846751"/>
            <ac:picMk id="5" creationId="{536608F6-9317-DB49-BF6D-B9D09EF299D0}"/>
          </ac:picMkLst>
        </pc:picChg>
        <pc:picChg chg="add mod modCrop">
          <ac:chgData name="Kushal Ghosh" userId="2d8a5dc1-8266-45ff-800a-7f0ea3eaef05" providerId="ADAL" clId="{7478AFB0-D72F-45BF-9235-1404847954B1}" dt="2021-11-22T14:55:54.775" v="4653" actId="1036"/>
          <ac:picMkLst>
            <pc:docMk/>
            <pc:sldMk cId="4009499131" sldId="2146846751"/>
            <ac:picMk id="7" creationId="{4C0AEBD6-334C-4727-9EBF-D87BE38EE6C0}"/>
          </ac:picMkLst>
        </pc:picChg>
      </pc:sldChg>
      <pc:sldChg chg="addSp delSp modSp add mod">
        <pc:chgData name="Kushal Ghosh" userId="2d8a5dc1-8266-45ff-800a-7f0ea3eaef05" providerId="ADAL" clId="{7478AFB0-D72F-45BF-9235-1404847954B1}" dt="2021-11-22T14:11:37.577" v="4325" actId="14100"/>
        <pc:sldMkLst>
          <pc:docMk/>
          <pc:sldMk cId="1589816786" sldId="2146846752"/>
        </pc:sldMkLst>
        <pc:spChg chg="mod">
          <ac:chgData name="Kushal Ghosh" userId="2d8a5dc1-8266-45ff-800a-7f0ea3eaef05" providerId="ADAL" clId="{7478AFB0-D72F-45BF-9235-1404847954B1}" dt="2021-11-22T14:05:25.086" v="4312" actId="5793"/>
          <ac:spMkLst>
            <pc:docMk/>
            <pc:sldMk cId="1589816786" sldId="2146846752"/>
            <ac:spMk id="3" creationId="{C778C12E-00D4-44AB-B73A-224382A9900C}"/>
          </ac:spMkLst>
        </pc:spChg>
        <pc:spChg chg="del mod">
          <ac:chgData name="Kushal Ghosh" userId="2d8a5dc1-8266-45ff-800a-7f0ea3eaef05" providerId="ADAL" clId="{7478AFB0-D72F-45BF-9235-1404847954B1}" dt="2021-11-22T13:52:28.282" v="4008" actId="478"/>
          <ac:spMkLst>
            <pc:docMk/>
            <pc:sldMk cId="1589816786" sldId="2146846752"/>
            <ac:spMk id="4" creationId="{C4C78CBF-63BA-491B-978F-9674B40255C6}"/>
          </ac:spMkLst>
        </pc:spChg>
        <pc:spChg chg="add del mod">
          <ac:chgData name="Kushal Ghosh" userId="2d8a5dc1-8266-45ff-800a-7f0ea3eaef05" providerId="ADAL" clId="{7478AFB0-D72F-45BF-9235-1404847954B1}" dt="2021-11-22T13:53:17.738" v="4026" actId="478"/>
          <ac:spMkLst>
            <pc:docMk/>
            <pc:sldMk cId="1589816786" sldId="2146846752"/>
            <ac:spMk id="8" creationId="{AD529E52-A40F-4A8A-AB36-D185F0D792CE}"/>
          </ac:spMkLst>
        </pc:spChg>
        <pc:spChg chg="add mod">
          <ac:chgData name="Kushal Ghosh" userId="2d8a5dc1-8266-45ff-800a-7f0ea3eaef05" providerId="ADAL" clId="{7478AFB0-D72F-45BF-9235-1404847954B1}" dt="2021-11-22T13:52:57.272" v="4013" actId="571"/>
          <ac:spMkLst>
            <pc:docMk/>
            <pc:sldMk cId="1589816786" sldId="2146846752"/>
            <ac:spMk id="10" creationId="{7EEF7AF5-C75F-45FD-B890-7BCA315BD53A}"/>
          </ac:spMkLst>
        </pc:spChg>
        <pc:spChg chg="add del mod">
          <ac:chgData name="Kushal Ghosh" userId="2d8a5dc1-8266-45ff-800a-7f0ea3eaef05" providerId="ADAL" clId="{7478AFB0-D72F-45BF-9235-1404847954B1}" dt="2021-11-22T13:53:56.525" v="4036" actId="478"/>
          <ac:spMkLst>
            <pc:docMk/>
            <pc:sldMk cId="1589816786" sldId="2146846752"/>
            <ac:spMk id="12" creationId="{A34D8FBC-4A87-4C5E-A4A7-CB1E804F1ABD}"/>
          </ac:spMkLst>
        </pc:spChg>
        <pc:spChg chg="add mod">
          <ac:chgData name="Kushal Ghosh" userId="2d8a5dc1-8266-45ff-800a-7f0ea3eaef05" providerId="ADAL" clId="{7478AFB0-D72F-45BF-9235-1404847954B1}" dt="2021-11-22T13:58:03.679" v="4116" actId="1076"/>
          <ac:spMkLst>
            <pc:docMk/>
            <pc:sldMk cId="1589816786" sldId="2146846752"/>
            <ac:spMk id="15" creationId="{F3B4F6F4-0456-410B-9416-4FE94405C41B}"/>
          </ac:spMkLst>
        </pc:spChg>
        <pc:spChg chg="add mod">
          <ac:chgData name="Kushal Ghosh" userId="2d8a5dc1-8266-45ff-800a-7f0ea3eaef05" providerId="ADAL" clId="{7478AFB0-D72F-45BF-9235-1404847954B1}" dt="2021-11-22T13:53:52.394" v="4032" actId="571"/>
          <ac:spMkLst>
            <pc:docMk/>
            <pc:sldMk cId="1589816786" sldId="2146846752"/>
            <ac:spMk id="17" creationId="{048021AE-7E26-467E-A801-637A707CB80E}"/>
          </ac:spMkLst>
        </pc:spChg>
        <pc:spChg chg="add del mod">
          <ac:chgData name="Kushal Ghosh" userId="2d8a5dc1-8266-45ff-800a-7f0ea3eaef05" providerId="ADAL" clId="{7478AFB0-D72F-45BF-9235-1404847954B1}" dt="2021-11-22T13:55:12.470" v="4042" actId="478"/>
          <ac:spMkLst>
            <pc:docMk/>
            <pc:sldMk cId="1589816786" sldId="2146846752"/>
            <ac:spMk id="19" creationId="{5BB274B3-3696-4695-B17F-8F2DB8740E3E}"/>
          </ac:spMkLst>
        </pc:spChg>
        <pc:spChg chg="add mod">
          <ac:chgData name="Kushal Ghosh" userId="2d8a5dc1-8266-45ff-800a-7f0ea3eaef05" providerId="ADAL" clId="{7478AFB0-D72F-45BF-9235-1404847954B1}" dt="2021-11-22T13:58:58.193" v="4153" actId="14100"/>
          <ac:spMkLst>
            <pc:docMk/>
            <pc:sldMk cId="1589816786" sldId="2146846752"/>
            <ac:spMk id="20" creationId="{371EB8A2-A099-4261-9532-FE84ED6FBF2E}"/>
          </ac:spMkLst>
        </pc:spChg>
        <pc:picChg chg="add del mod">
          <ac:chgData name="Kushal Ghosh" userId="2d8a5dc1-8266-45ff-800a-7f0ea3eaef05" providerId="ADAL" clId="{7478AFB0-D72F-45BF-9235-1404847954B1}" dt="2021-11-22T13:52:27.584" v="4007" actId="478"/>
          <ac:picMkLst>
            <pc:docMk/>
            <pc:sldMk cId="1589816786" sldId="2146846752"/>
            <ac:picMk id="6" creationId="{F28ECFDD-62FA-41B5-951A-4D646B1755F7}"/>
          </ac:picMkLst>
        </pc:picChg>
        <pc:picChg chg="del">
          <ac:chgData name="Kushal Ghosh" userId="2d8a5dc1-8266-45ff-800a-7f0ea3eaef05" providerId="ADAL" clId="{7478AFB0-D72F-45BF-9235-1404847954B1}" dt="2021-11-22T13:44:52.066" v="3905" actId="478"/>
          <ac:picMkLst>
            <pc:docMk/>
            <pc:sldMk cId="1589816786" sldId="2146846752"/>
            <ac:picMk id="7" creationId="{4C0AEBD6-334C-4727-9EBF-D87BE38EE6C0}"/>
          </ac:picMkLst>
        </pc:picChg>
        <pc:picChg chg="add del mod">
          <ac:chgData name="Kushal Ghosh" userId="2d8a5dc1-8266-45ff-800a-7f0ea3eaef05" providerId="ADAL" clId="{7478AFB0-D72F-45BF-9235-1404847954B1}" dt="2021-11-22T13:53:16.880" v="4025" actId="478"/>
          <ac:picMkLst>
            <pc:docMk/>
            <pc:sldMk cId="1589816786" sldId="2146846752"/>
            <ac:picMk id="9" creationId="{7AB3C64E-9D0E-457C-A114-8B955F9094D1}"/>
          </ac:picMkLst>
        </pc:picChg>
        <pc:picChg chg="add mod">
          <ac:chgData name="Kushal Ghosh" userId="2d8a5dc1-8266-45ff-800a-7f0ea3eaef05" providerId="ADAL" clId="{7478AFB0-D72F-45BF-9235-1404847954B1}" dt="2021-11-22T13:52:57.272" v="4013" actId="571"/>
          <ac:picMkLst>
            <pc:docMk/>
            <pc:sldMk cId="1589816786" sldId="2146846752"/>
            <ac:picMk id="11" creationId="{1A84E2CB-9D0D-4385-A347-58082309807E}"/>
          </ac:picMkLst>
        </pc:picChg>
        <pc:picChg chg="add del mod">
          <ac:chgData name="Kushal Ghosh" userId="2d8a5dc1-8266-45ff-800a-7f0ea3eaef05" providerId="ADAL" clId="{7478AFB0-D72F-45BF-9235-1404847954B1}" dt="2021-11-22T13:53:56.387" v="4035" actId="478"/>
          <ac:picMkLst>
            <pc:docMk/>
            <pc:sldMk cId="1589816786" sldId="2146846752"/>
            <ac:picMk id="13" creationId="{31387FAC-053D-453C-A584-046C0B654D1B}"/>
          </ac:picMkLst>
        </pc:picChg>
        <pc:picChg chg="add del mod">
          <ac:chgData name="Kushal Ghosh" userId="2d8a5dc1-8266-45ff-800a-7f0ea3eaef05" providerId="ADAL" clId="{7478AFB0-D72F-45BF-9235-1404847954B1}" dt="2021-11-22T13:53:14.989" v="4024" actId="478"/>
          <ac:picMkLst>
            <pc:docMk/>
            <pc:sldMk cId="1589816786" sldId="2146846752"/>
            <ac:picMk id="14" creationId="{150BEFB1-0DB5-400D-903E-E7388F25DDDF}"/>
          </ac:picMkLst>
        </pc:picChg>
        <pc:picChg chg="add mod modCrop">
          <ac:chgData name="Kushal Ghosh" userId="2d8a5dc1-8266-45ff-800a-7f0ea3eaef05" providerId="ADAL" clId="{7478AFB0-D72F-45BF-9235-1404847954B1}" dt="2021-11-22T14:11:26.245" v="4323" actId="1036"/>
          <ac:picMkLst>
            <pc:docMk/>
            <pc:sldMk cId="1589816786" sldId="2146846752"/>
            <ac:picMk id="16" creationId="{61E9846C-FEEB-428D-AC51-E274D2D96BE6}"/>
          </ac:picMkLst>
        </pc:picChg>
        <pc:picChg chg="add mod">
          <ac:chgData name="Kushal Ghosh" userId="2d8a5dc1-8266-45ff-800a-7f0ea3eaef05" providerId="ADAL" clId="{7478AFB0-D72F-45BF-9235-1404847954B1}" dt="2021-11-22T13:53:52.394" v="4032" actId="571"/>
          <ac:picMkLst>
            <pc:docMk/>
            <pc:sldMk cId="1589816786" sldId="2146846752"/>
            <ac:picMk id="18" creationId="{806780E5-FC02-4DED-A62C-ACCC997459F9}"/>
          </ac:picMkLst>
        </pc:picChg>
        <pc:picChg chg="add del mod">
          <ac:chgData name="Kushal Ghosh" userId="2d8a5dc1-8266-45ff-800a-7f0ea3eaef05" providerId="ADAL" clId="{7478AFB0-D72F-45BF-9235-1404847954B1}" dt="2021-11-22T13:57:47.530" v="4109"/>
          <ac:picMkLst>
            <pc:docMk/>
            <pc:sldMk cId="1589816786" sldId="2146846752"/>
            <ac:picMk id="22" creationId="{AA96F94D-53DD-499F-97E2-D5427EC901E2}"/>
          </ac:picMkLst>
        </pc:picChg>
        <pc:picChg chg="add mod modCrop">
          <ac:chgData name="Kushal Ghosh" userId="2d8a5dc1-8266-45ff-800a-7f0ea3eaef05" providerId="ADAL" clId="{7478AFB0-D72F-45BF-9235-1404847954B1}" dt="2021-11-22T14:11:37.577" v="4325" actId="14100"/>
          <ac:picMkLst>
            <pc:docMk/>
            <pc:sldMk cId="1589816786" sldId="2146846752"/>
            <ac:picMk id="24" creationId="{A1491EC4-1324-4FDC-8D67-7E2F040217F2}"/>
          </ac:picMkLst>
        </pc:picChg>
      </pc:sldChg>
      <pc:sldChg chg="addSp delSp modSp add mod">
        <pc:chgData name="Kushal Ghosh" userId="2d8a5dc1-8266-45ff-800a-7f0ea3eaef05" providerId="ADAL" clId="{7478AFB0-D72F-45BF-9235-1404847954B1}" dt="2021-11-22T14:13:03.955" v="4342" actId="1036"/>
        <pc:sldMkLst>
          <pc:docMk/>
          <pc:sldMk cId="3770272450" sldId="2146846753"/>
        </pc:sldMkLst>
        <pc:spChg chg="mod">
          <ac:chgData name="Kushal Ghosh" userId="2d8a5dc1-8266-45ff-800a-7f0ea3eaef05" providerId="ADAL" clId="{7478AFB0-D72F-45BF-9235-1404847954B1}" dt="2021-11-22T14:05:44.046" v="4314"/>
          <ac:spMkLst>
            <pc:docMk/>
            <pc:sldMk cId="3770272450" sldId="2146846753"/>
            <ac:spMk id="3" creationId="{C778C12E-00D4-44AB-B73A-224382A9900C}"/>
          </ac:spMkLst>
        </pc:spChg>
        <pc:spChg chg="add del mod">
          <ac:chgData name="Kushal Ghosh" userId="2d8a5dc1-8266-45ff-800a-7f0ea3eaef05" providerId="ADAL" clId="{7478AFB0-D72F-45BF-9235-1404847954B1}" dt="2021-11-22T14:03:42.171" v="4262"/>
          <ac:spMkLst>
            <pc:docMk/>
            <pc:sldMk cId="3770272450" sldId="2146846753"/>
            <ac:spMk id="17" creationId="{756DF7FD-CC8F-45DB-A49F-ECC041D5FFF7}"/>
          </ac:spMkLst>
        </pc:spChg>
        <pc:picChg chg="add del mod">
          <ac:chgData name="Kushal Ghosh" userId="2d8a5dc1-8266-45ff-800a-7f0ea3eaef05" providerId="ADAL" clId="{7478AFB0-D72F-45BF-9235-1404847954B1}" dt="2021-11-22T14:02:10.143" v="4219" actId="478"/>
          <ac:picMkLst>
            <pc:docMk/>
            <pc:sldMk cId="3770272450" sldId="2146846753"/>
            <ac:picMk id="5" creationId="{DEAF34DF-4CE6-45A4-86E7-AA9372904879}"/>
          </ac:picMkLst>
        </pc:picChg>
        <pc:picChg chg="add del mod">
          <ac:chgData name="Kushal Ghosh" userId="2d8a5dc1-8266-45ff-800a-7f0ea3eaef05" providerId="ADAL" clId="{7478AFB0-D72F-45BF-9235-1404847954B1}" dt="2021-11-22T14:02:11.081" v="4220" actId="478"/>
          <ac:picMkLst>
            <pc:docMk/>
            <pc:sldMk cId="3770272450" sldId="2146846753"/>
            <ac:picMk id="7" creationId="{D116C210-6518-4F34-8B09-8F611E160C0C}"/>
          </ac:picMkLst>
        </pc:picChg>
        <pc:picChg chg="add mod modCrop">
          <ac:chgData name="Kushal Ghosh" userId="2d8a5dc1-8266-45ff-800a-7f0ea3eaef05" providerId="ADAL" clId="{7478AFB0-D72F-45BF-9235-1404847954B1}" dt="2021-11-22T14:13:03.955" v="4342" actId="1036"/>
          <ac:picMkLst>
            <pc:docMk/>
            <pc:sldMk cId="3770272450" sldId="2146846753"/>
            <ac:picMk id="9" creationId="{ACB6549D-3AB3-4B3C-8B26-1AEC8B59F1DB}"/>
          </ac:picMkLst>
        </pc:picChg>
        <pc:picChg chg="add mod modCrop">
          <ac:chgData name="Kushal Ghosh" userId="2d8a5dc1-8266-45ff-800a-7f0ea3eaef05" providerId="ADAL" clId="{7478AFB0-D72F-45BF-9235-1404847954B1}" dt="2021-11-22T14:12:49.417" v="4339" actId="14100"/>
          <ac:picMkLst>
            <pc:docMk/>
            <pc:sldMk cId="3770272450" sldId="2146846753"/>
            <ac:picMk id="11" creationId="{3E6AB1C6-B665-41B6-83A5-81485171C36B}"/>
          </ac:picMkLst>
        </pc:picChg>
        <pc:picChg chg="del">
          <ac:chgData name="Kushal Ghosh" userId="2d8a5dc1-8266-45ff-800a-7f0ea3eaef05" providerId="ADAL" clId="{7478AFB0-D72F-45BF-9235-1404847954B1}" dt="2021-11-22T14:00:33.800" v="4169" actId="478"/>
          <ac:picMkLst>
            <pc:docMk/>
            <pc:sldMk cId="3770272450" sldId="2146846753"/>
            <ac:picMk id="16" creationId="{61E9846C-FEEB-428D-AC51-E274D2D96BE6}"/>
          </ac:picMkLst>
        </pc:picChg>
        <pc:picChg chg="del">
          <ac:chgData name="Kushal Ghosh" userId="2d8a5dc1-8266-45ff-800a-7f0ea3eaef05" providerId="ADAL" clId="{7478AFB0-D72F-45BF-9235-1404847954B1}" dt="2021-11-22T14:00:34.566" v="4170" actId="478"/>
          <ac:picMkLst>
            <pc:docMk/>
            <pc:sldMk cId="3770272450" sldId="2146846753"/>
            <ac:picMk id="24" creationId="{A1491EC4-1324-4FDC-8D67-7E2F040217F2}"/>
          </ac:picMkLst>
        </pc:picChg>
      </pc:sldChg>
      <pc:sldChg chg="modSp add mod ord">
        <pc:chgData name="Kushal Ghosh" userId="2d8a5dc1-8266-45ff-800a-7f0ea3eaef05" providerId="ADAL" clId="{7478AFB0-D72F-45BF-9235-1404847954B1}" dt="2021-11-22T14:12:04.250" v="4329" actId="14100"/>
        <pc:sldMkLst>
          <pc:docMk/>
          <pc:sldMk cId="1054214485" sldId="2146846754"/>
        </pc:sldMkLst>
        <pc:spChg chg="mod">
          <ac:chgData name="Kushal Ghosh" userId="2d8a5dc1-8266-45ff-800a-7f0ea3eaef05" providerId="ADAL" clId="{7478AFB0-D72F-45BF-9235-1404847954B1}" dt="2021-11-22T14:05:40.056" v="4313"/>
          <ac:spMkLst>
            <pc:docMk/>
            <pc:sldMk cId="1054214485" sldId="2146846754"/>
            <ac:spMk id="3" creationId="{C778C12E-00D4-44AB-B73A-224382A9900C}"/>
          </ac:spMkLst>
        </pc:spChg>
        <pc:picChg chg="mod modCrop">
          <ac:chgData name="Kushal Ghosh" userId="2d8a5dc1-8266-45ff-800a-7f0ea3eaef05" providerId="ADAL" clId="{7478AFB0-D72F-45BF-9235-1404847954B1}" dt="2021-11-22T14:11:52.738" v="4327" actId="14100"/>
          <ac:picMkLst>
            <pc:docMk/>
            <pc:sldMk cId="1054214485" sldId="2146846754"/>
            <ac:picMk id="5" creationId="{DEAF34DF-4CE6-45A4-86E7-AA9372904879}"/>
          </ac:picMkLst>
        </pc:picChg>
        <pc:picChg chg="mod modCrop">
          <ac:chgData name="Kushal Ghosh" userId="2d8a5dc1-8266-45ff-800a-7f0ea3eaef05" providerId="ADAL" clId="{7478AFB0-D72F-45BF-9235-1404847954B1}" dt="2021-11-22T14:12:04.250" v="4329" actId="14100"/>
          <ac:picMkLst>
            <pc:docMk/>
            <pc:sldMk cId="1054214485" sldId="2146846754"/>
            <ac:picMk id="7" creationId="{D116C210-6518-4F34-8B09-8F611E160C0C}"/>
          </ac:picMkLst>
        </pc:picChg>
      </pc:sldChg>
      <pc:sldChg chg="addSp delSp modSp add mod">
        <pc:chgData name="Kushal Ghosh" userId="2d8a5dc1-8266-45ff-800a-7f0ea3eaef05" providerId="ADAL" clId="{7478AFB0-D72F-45BF-9235-1404847954B1}" dt="2021-11-22T14:12:36.575" v="4337" actId="1035"/>
        <pc:sldMkLst>
          <pc:docMk/>
          <pc:sldMk cId="2171110101" sldId="2146846755"/>
        </pc:sldMkLst>
        <pc:spChg chg="mod">
          <ac:chgData name="Kushal Ghosh" userId="2d8a5dc1-8266-45ff-800a-7f0ea3eaef05" providerId="ADAL" clId="{7478AFB0-D72F-45BF-9235-1404847954B1}" dt="2021-11-22T14:05:47.988" v="4315"/>
          <ac:spMkLst>
            <pc:docMk/>
            <pc:sldMk cId="2171110101" sldId="2146846755"/>
            <ac:spMk id="3" creationId="{C778C12E-00D4-44AB-B73A-224382A9900C}"/>
          </ac:spMkLst>
        </pc:spChg>
        <pc:spChg chg="del mod">
          <ac:chgData name="Kushal Ghosh" userId="2d8a5dc1-8266-45ff-800a-7f0ea3eaef05" providerId="ADAL" clId="{7478AFB0-D72F-45BF-9235-1404847954B1}" dt="2021-11-22T14:03:36.187" v="4259"/>
          <ac:spMkLst>
            <pc:docMk/>
            <pc:sldMk cId="2171110101" sldId="2146846755"/>
            <ac:spMk id="17" creationId="{756DF7FD-CC8F-45DB-A49F-ECC041D5FFF7}"/>
          </ac:spMkLst>
        </pc:spChg>
        <pc:picChg chg="add mod modCrop">
          <ac:chgData name="Kushal Ghosh" userId="2d8a5dc1-8266-45ff-800a-7f0ea3eaef05" providerId="ADAL" clId="{7478AFB0-D72F-45BF-9235-1404847954B1}" dt="2021-11-22T14:12:19.219" v="4332" actId="14100"/>
          <ac:picMkLst>
            <pc:docMk/>
            <pc:sldMk cId="2171110101" sldId="2146846755"/>
            <ac:picMk id="5" creationId="{93B874C9-98BF-48B6-99CF-21B90E85FD41}"/>
          </ac:picMkLst>
        </pc:picChg>
        <pc:picChg chg="add mod modCrop">
          <ac:chgData name="Kushal Ghosh" userId="2d8a5dc1-8266-45ff-800a-7f0ea3eaef05" providerId="ADAL" clId="{7478AFB0-D72F-45BF-9235-1404847954B1}" dt="2021-11-22T14:12:36.575" v="4337" actId="1035"/>
          <ac:picMkLst>
            <pc:docMk/>
            <pc:sldMk cId="2171110101" sldId="2146846755"/>
            <ac:picMk id="7" creationId="{3A12FA9F-C18D-4DA7-967A-4AF43D6719CD}"/>
          </ac:picMkLst>
        </pc:picChg>
        <pc:picChg chg="del">
          <ac:chgData name="Kushal Ghosh" userId="2d8a5dc1-8266-45ff-800a-7f0ea3eaef05" providerId="ADAL" clId="{7478AFB0-D72F-45BF-9235-1404847954B1}" dt="2021-11-22T14:03:30.096" v="4256" actId="478"/>
          <ac:picMkLst>
            <pc:docMk/>
            <pc:sldMk cId="2171110101" sldId="2146846755"/>
            <ac:picMk id="9" creationId="{ACB6549D-3AB3-4B3C-8B26-1AEC8B59F1DB}"/>
          </ac:picMkLst>
        </pc:picChg>
        <pc:picChg chg="del">
          <ac:chgData name="Kushal Ghosh" userId="2d8a5dc1-8266-45ff-800a-7f0ea3eaef05" providerId="ADAL" clId="{7478AFB0-D72F-45BF-9235-1404847954B1}" dt="2021-11-22T14:03:30.096" v="4256" actId="478"/>
          <ac:picMkLst>
            <pc:docMk/>
            <pc:sldMk cId="2171110101" sldId="2146846755"/>
            <ac:picMk id="11" creationId="{3E6AB1C6-B665-41B6-83A5-81485171C36B}"/>
          </ac:picMkLst>
        </pc:picChg>
      </pc:sldChg>
      <pc:sldChg chg="addSp delSp modSp add mod">
        <pc:chgData name="Kushal Ghosh" userId="2d8a5dc1-8266-45ff-800a-7f0ea3eaef05" providerId="ADAL" clId="{7478AFB0-D72F-45BF-9235-1404847954B1}" dt="2021-11-22T15:39:50.634" v="4889" actId="14100"/>
        <pc:sldMkLst>
          <pc:docMk/>
          <pc:sldMk cId="1448324685" sldId="2146846756"/>
        </pc:sldMkLst>
        <pc:spChg chg="mod">
          <ac:chgData name="Kushal Ghosh" userId="2d8a5dc1-8266-45ff-800a-7f0ea3eaef05" providerId="ADAL" clId="{7478AFB0-D72F-45BF-9235-1404847954B1}" dt="2021-11-22T14:39:47.718" v="4394" actId="20577"/>
          <ac:spMkLst>
            <pc:docMk/>
            <pc:sldMk cId="1448324685" sldId="2146846756"/>
            <ac:spMk id="3" creationId="{C778C12E-00D4-44AB-B73A-224382A9900C}"/>
          </ac:spMkLst>
        </pc:spChg>
        <pc:spChg chg="add mod">
          <ac:chgData name="Kushal Ghosh" userId="2d8a5dc1-8266-45ff-800a-7f0ea3eaef05" providerId="ADAL" clId="{7478AFB0-D72F-45BF-9235-1404847954B1}" dt="2021-11-22T14:40:08.629" v="4433" actId="1076"/>
          <ac:spMkLst>
            <pc:docMk/>
            <pc:sldMk cId="1448324685" sldId="2146846756"/>
            <ac:spMk id="8" creationId="{73F777C7-2296-40EF-91A5-E35A18D2D9E6}"/>
          </ac:spMkLst>
        </pc:spChg>
        <pc:picChg chg="del">
          <ac:chgData name="Kushal Ghosh" userId="2d8a5dc1-8266-45ff-800a-7f0ea3eaef05" providerId="ADAL" clId="{7478AFB0-D72F-45BF-9235-1404847954B1}" dt="2021-11-22T14:40:18.996" v="4434" actId="478"/>
          <ac:picMkLst>
            <pc:docMk/>
            <pc:sldMk cId="1448324685" sldId="2146846756"/>
            <ac:picMk id="5" creationId="{93B874C9-98BF-48B6-99CF-21B90E85FD41}"/>
          </ac:picMkLst>
        </pc:picChg>
        <pc:picChg chg="add mod modCrop">
          <ac:chgData name="Kushal Ghosh" userId="2d8a5dc1-8266-45ff-800a-7f0ea3eaef05" providerId="ADAL" clId="{7478AFB0-D72F-45BF-9235-1404847954B1}" dt="2021-11-22T15:37:31.298" v="4887" actId="14100"/>
          <ac:picMkLst>
            <pc:docMk/>
            <pc:sldMk cId="1448324685" sldId="2146846756"/>
            <ac:picMk id="6" creationId="{FB9886E3-E3AD-48BE-938F-F4D5B5641B77}"/>
          </ac:picMkLst>
        </pc:picChg>
        <pc:picChg chg="del">
          <ac:chgData name="Kushal Ghosh" userId="2d8a5dc1-8266-45ff-800a-7f0ea3eaef05" providerId="ADAL" clId="{7478AFB0-D72F-45BF-9235-1404847954B1}" dt="2021-11-22T14:40:19.604" v="4435" actId="478"/>
          <ac:picMkLst>
            <pc:docMk/>
            <pc:sldMk cId="1448324685" sldId="2146846756"/>
            <ac:picMk id="7" creationId="{3A12FA9F-C18D-4DA7-967A-4AF43D6719CD}"/>
          </ac:picMkLst>
        </pc:picChg>
        <pc:picChg chg="add mod modCrop">
          <ac:chgData name="Kushal Ghosh" userId="2d8a5dc1-8266-45ff-800a-7f0ea3eaef05" providerId="ADAL" clId="{7478AFB0-D72F-45BF-9235-1404847954B1}" dt="2021-11-22T15:39:50.634" v="4889" actId="14100"/>
          <ac:picMkLst>
            <pc:docMk/>
            <pc:sldMk cId="1448324685" sldId="2146846756"/>
            <ac:picMk id="10" creationId="{9ACB771E-6C66-48A5-9479-0D2070E27803}"/>
          </ac:picMkLst>
        </pc:picChg>
      </pc:sldChg>
      <pc:sldChg chg="addSp delSp modSp add mod">
        <pc:chgData name="Kushal Ghosh" userId="2d8a5dc1-8266-45ff-800a-7f0ea3eaef05" providerId="ADAL" clId="{7478AFB0-D72F-45BF-9235-1404847954B1}" dt="2021-11-22T15:40:17.186" v="4894" actId="14100"/>
        <pc:sldMkLst>
          <pc:docMk/>
          <pc:sldMk cId="4192621437" sldId="2146846757"/>
        </pc:sldMkLst>
        <pc:spChg chg="mod">
          <ac:chgData name="Kushal Ghosh" userId="2d8a5dc1-8266-45ff-800a-7f0ea3eaef05" providerId="ADAL" clId="{7478AFB0-D72F-45BF-9235-1404847954B1}" dt="2021-11-22T14:46:49.793" v="4521" actId="20577"/>
          <ac:spMkLst>
            <pc:docMk/>
            <pc:sldMk cId="4192621437" sldId="2146846757"/>
            <ac:spMk id="3" creationId="{C778C12E-00D4-44AB-B73A-224382A9900C}"/>
          </ac:spMkLst>
        </pc:spChg>
        <pc:spChg chg="mod">
          <ac:chgData name="Kushal Ghosh" userId="2d8a5dc1-8266-45ff-800a-7f0ea3eaef05" providerId="ADAL" clId="{7478AFB0-D72F-45BF-9235-1404847954B1}" dt="2021-11-22T14:52:40.261" v="4621" actId="1076"/>
          <ac:spMkLst>
            <pc:docMk/>
            <pc:sldMk cId="4192621437" sldId="2146846757"/>
            <ac:spMk id="8" creationId="{73F777C7-2296-40EF-91A5-E35A18D2D9E6}"/>
          </ac:spMkLst>
        </pc:spChg>
        <pc:picChg chg="add mod modCrop">
          <ac:chgData name="Kushal Ghosh" userId="2d8a5dc1-8266-45ff-800a-7f0ea3eaef05" providerId="ADAL" clId="{7478AFB0-D72F-45BF-9235-1404847954B1}" dt="2021-11-22T15:40:02.650" v="4891" actId="14100"/>
          <ac:picMkLst>
            <pc:docMk/>
            <pc:sldMk cId="4192621437" sldId="2146846757"/>
            <ac:picMk id="5" creationId="{0BD629EF-7726-41EE-9409-02E5EAAC1AC3}"/>
          </ac:picMkLst>
        </pc:picChg>
        <pc:picChg chg="del">
          <ac:chgData name="Kushal Ghosh" userId="2d8a5dc1-8266-45ff-800a-7f0ea3eaef05" providerId="ADAL" clId="{7478AFB0-D72F-45BF-9235-1404847954B1}" dt="2021-11-22T14:46:41.683" v="4498" actId="478"/>
          <ac:picMkLst>
            <pc:docMk/>
            <pc:sldMk cId="4192621437" sldId="2146846757"/>
            <ac:picMk id="6" creationId="{FB9886E3-E3AD-48BE-938F-F4D5B5641B77}"/>
          </ac:picMkLst>
        </pc:picChg>
        <pc:picChg chg="add del mod">
          <ac:chgData name="Kushal Ghosh" userId="2d8a5dc1-8266-45ff-800a-7f0ea3eaef05" providerId="ADAL" clId="{7478AFB0-D72F-45BF-9235-1404847954B1}" dt="2021-11-22T14:52:02.202" v="4605" actId="478"/>
          <ac:picMkLst>
            <pc:docMk/>
            <pc:sldMk cId="4192621437" sldId="2146846757"/>
            <ac:picMk id="9" creationId="{CD2A4B4D-522C-475C-93DD-9B1AF309EC71}"/>
          </ac:picMkLst>
        </pc:picChg>
        <pc:picChg chg="del">
          <ac:chgData name="Kushal Ghosh" userId="2d8a5dc1-8266-45ff-800a-7f0ea3eaef05" providerId="ADAL" clId="{7478AFB0-D72F-45BF-9235-1404847954B1}" dt="2021-11-22T14:47:05.985" v="4527" actId="478"/>
          <ac:picMkLst>
            <pc:docMk/>
            <pc:sldMk cId="4192621437" sldId="2146846757"/>
            <ac:picMk id="10" creationId="{9ACB771E-6C66-48A5-9479-0D2070E27803}"/>
          </ac:picMkLst>
        </pc:picChg>
        <pc:picChg chg="add mod modCrop">
          <ac:chgData name="Kushal Ghosh" userId="2d8a5dc1-8266-45ff-800a-7f0ea3eaef05" providerId="ADAL" clId="{7478AFB0-D72F-45BF-9235-1404847954B1}" dt="2021-11-22T15:40:17.186" v="4894" actId="14100"/>
          <ac:picMkLst>
            <pc:docMk/>
            <pc:sldMk cId="4192621437" sldId="2146846757"/>
            <ac:picMk id="12" creationId="{5CCCF579-7CF4-4617-AB07-C564802AEBF8}"/>
          </ac:picMkLst>
        </pc:picChg>
      </pc:sldChg>
      <pc:sldChg chg="addSp delSp modSp add del mod">
        <pc:chgData name="Kushal Ghosh" userId="2d8a5dc1-8266-45ff-800a-7f0ea3eaef05" providerId="ADAL" clId="{7478AFB0-D72F-45BF-9235-1404847954B1}" dt="2021-11-22T14:50:15.605" v="4604" actId="47"/>
        <pc:sldMkLst>
          <pc:docMk/>
          <pc:sldMk cId="2791375930" sldId="2146846758"/>
        </pc:sldMkLst>
        <pc:spChg chg="mod">
          <ac:chgData name="Kushal Ghosh" userId="2d8a5dc1-8266-45ff-800a-7f0ea3eaef05" providerId="ADAL" clId="{7478AFB0-D72F-45BF-9235-1404847954B1}" dt="2021-11-22T14:50:11.838" v="4603" actId="20577"/>
          <ac:spMkLst>
            <pc:docMk/>
            <pc:sldMk cId="2791375930" sldId="2146846758"/>
            <ac:spMk id="3" creationId="{C778C12E-00D4-44AB-B73A-224382A9900C}"/>
          </ac:spMkLst>
        </pc:spChg>
        <pc:picChg chg="add mod">
          <ac:chgData name="Kushal Ghosh" userId="2d8a5dc1-8266-45ff-800a-7f0ea3eaef05" providerId="ADAL" clId="{7478AFB0-D72F-45BF-9235-1404847954B1}" dt="2021-11-22T14:48:37.964" v="4573" actId="1035"/>
          <ac:picMkLst>
            <pc:docMk/>
            <pc:sldMk cId="2791375930" sldId="2146846758"/>
            <ac:picMk id="6" creationId="{88DB9031-D9B5-485A-8B52-F858C80D228E}"/>
          </ac:picMkLst>
        </pc:picChg>
        <pc:picChg chg="del">
          <ac:chgData name="Kushal Ghosh" userId="2d8a5dc1-8266-45ff-800a-7f0ea3eaef05" providerId="ADAL" clId="{7478AFB0-D72F-45BF-9235-1404847954B1}" dt="2021-11-22T14:48:10.881" v="4565" actId="478"/>
          <ac:picMkLst>
            <pc:docMk/>
            <pc:sldMk cId="2791375930" sldId="2146846758"/>
            <ac:picMk id="7" creationId="{4C0AEBD6-334C-4727-9EBF-D87BE38EE6C0}"/>
          </ac:picMkLst>
        </pc:picChg>
      </pc:sldChg>
      <pc:sldChg chg="addSp delSp modSp add mod">
        <pc:chgData name="Kushal Ghosh" userId="2d8a5dc1-8266-45ff-800a-7f0ea3eaef05" providerId="ADAL" clId="{7478AFB0-D72F-45BF-9235-1404847954B1}" dt="2021-11-22T15:10:11.599" v="4829" actId="1036"/>
        <pc:sldMkLst>
          <pc:docMk/>
          <pc:sldMk cId="3292741413" sldId="2146846758"/>
        </pc:sldMkLst>
        <pc:spChg chg="mod">
          <ac:chgData name="Kushal Ghosh" userId="2d8a5dc1-8266-45ff-800a-7f0ea3eaef05" providerId="ADAL" clId="{7478AFB0-D72F-45BF-9235-1404847954B1}" dt="2021-11-22T15:05:46.431" v="4762" actId="20577"/>
          <ac:spMkLst>
            <pc:docMk/>
            <pc:sldMk cId="3292741413" sldId="2146846758"/>
            <ac:spMk id="3" creationId="{C778C12E-00D4-44AB-B73A-224382A9900C}"/>
          </ac:spMkLst>
        </pc:spChg>
        <pc:spChg chg="mod">
          <ac:chgData name="Kushal Ghosh" userId="2d8a5dc1-8266-45ff-800a-7f0ea3eaef05" providerId="ADAL" clId="{7478AFB0-D72F-45BF-9235-1404847954B1}" dt="2021-11-22T15:10:11.599" v="4829" actId="1036"/>
          <ac:spMkLst>
            <pc:docMk/>
            <pc:sldMk cId="3292741413" sldId="2146846758"/>
            <ac:spMk id="4" creationId="{C4C78CBF-63BA-491B-978F-9674B40255C6}"/>
          </ac:spMkLst>
        </pc:spChg>
        <pc:picChg chg="add mod modCrop">
          <ac:chgData name="Kushal Ghosh" userId="2d8a5dc1-8266-45ff-800a-7f0ea3eaef05" providerId="ADAL" clId="{7478AFB0-D72F-45BF-9235-1404847954B1}" dt="2021-11-22T15:10:11.599" v="4829" actId="1036"/>
          <ac:picMkLst>
            <pc:docMk/>
            <pc:sldMk cId="3292741413" sldId="2146846758"/>
            <ac:picMk id="6" creationId="{23DD59FD-4A04-476F-A7CE-9CE2C4FD7D51}"/>
          </ac:picMkLst>
        </pc:picChg>
        <pc:picChg chg="del">
          <ac:chgData name="Kushal Ghosh" userId="2d8a5dc1-8266-45ff-800a-7f0ea3eaef05" providerId="ADAL" clId="{7478AFB0-D72F-45BF-9235-1404847954B1}" dt="2021-11-22T15:01:03.163" v="4681" actId="478"/>
          <ac:picMkLst>
            <pc:docMk/>
            <pc:sldMk cId="3292741413" sldId="2146846758"/>
            <ac:picMk id="7" creationId="{4C0AEBD6-334C-4727-9EBF-D87BE38EE6C0}"/>
          </ac:picMkLst>
        </pc:picChg>
      </pc:sldChg>
      <pc:sldChg chg="addSp delSp modSp add mod">
        <pc:chgData name="Kushal Ghosh" userId="2d8a5dc1-8266-45ff-800a-7f0ea3eaef05" providerId="ADAL" clId="{7478AFB0-D72F-45BF-9235-1404847954B1}" dt="2021-11-22T15:09:08.935" v="4820" actId="1076"/>
        <pc:sldMkLst>
          <pc:docMk/>
          <pc:sldMk cId="854900921" sldId="2146846759"/>
        </pc:sldMkLst>
        <pc:spChg chg="mod">
          <ac:chgData name="Kushal Ghosh" userId="2d8a5dc1-8266-45ff-800a-7f0ea3eaef05" providerId="ADAL" clId="{7478AFB0-D72F-45BF-9235-1404847954B1}" dt="2021-11-22T15:03:58.549" v="4760" actId="1076"/>
          <ac:spMkLst>
            <pc:docMk/>
            <pc:sldMk cId="854900921" sldId="2146846759"/>
            <ac:spMk id="3" creationId="{C778C12E-00D4-44AB-B73A-224382A9900C}"/>
          </ac:spMkLst>
        </pc:spChg>
        <pc:spChg chg="mod">
          <ac:chgData name="Kushal Ghosh" userId="2d8a5dc1-8266-45ff-800a-7f0ea3eaef05" providerId="ADAL" clId="{7478AFB0-D72F-45BF-9235-1404847954B1}" dt="2021-11-22T15:09:08.935" v="4820" actId="1076"/>
          <ac:spMkLst>
            <pc:docMk/>
            <pc:sldMk cId="854900921" sldId="2146846759"/>
            <ac:spMk id="4" creationId="{C4C78CBF-63BA-491B-978F-9674B40255C6}"/>
          </ac:spMkLst>
        </pc:spChg>
        <pc:grpChg chg="add mod">
          <ac:chgData name="Kushal Ghosh" userId="2d8a5dc1-8266-45ff-800a-7f0ea3eaef05" providerId="ADAL" clId="{7478AFB0-D72F-45BF-9235-1404847954B1}" dt="2021-11-22T15:09:00.007" v="4819" actId="1076"/>
          <ac:grpSpMkLst>
            <pc:docMk/>
            <pc:sldMk cId="854900921" sldId="2146846759"/>
            <ac:grpSpMk id="10" creationId="{82CFACA3-DC73-4FE4-9A00-38C41FAFE523}"/>
          </ac:grpSpMkLst>
        </pc:grpChg>
        <pc:picChg chg="del">
          <ac:chgData name="Kushal Ghosh" userId="2d8a5dc1-8266-45ff-800a-7f0ea3eaef05" providerId="ADAL" clId="{7478AFB0-D72F-45BF-9235-1404847954B1}" dt="2021-11-22T15:06:26.222" v="4763" actId="478"/>
          <ac:picMkLst>
            <pc:docMk/>
            <pc:sldMk cId="854900921" sldId="2146846759"/>
            <ac:picMk id="6" creationId="{23DD59FD-4A04-476F-A7CE-9CE2C4FD7D51}"/>
          </ac:picMkLst>
        </pc:picChg>
        <pc:picChg chg="add mod">
          <ac:chgData name="Kushal Ghosh" userId="2d8a5dc1-8266-45ff-800a-7f0ea3eaef05" providerId="ADAL" clId="{7478AFB0-D72F-45BF-9235-1404847954B1}" dt="2021-11-22T15:07:41.840" v="4782" actId="164"/>
          <ac:picMkLst>
            <pc:docMk/>
            <pc:sldMk cId="854900921" sldId="2146846759"/>
            <ac:picMk id="7" creationId="{336BC97D-8831-4FE0-8DFE-838036C9F90C}"/>
          </ac:picMkLst>
        </pc:picChg>
        <pc:picChg chg="add mod modCrop">
          <ac:chgData name="Kushal Ghosh" userId="2d8a5dc1-8266-45ff-800a-7f0ea3eaef05" providerId="ADAL" clId="{7478AFB0-D72F-45BF-9235-1404847954B1}" dt="2021-11-22T15:07:41.840" v="4782" actId="164"/>
          <ac:picMkLst>
            <pc:docMk/>
            <pc:sldMk cId="854900921" sldId="2146846759"/>
            <ac:picMk id="9" creationId="{62BEB4CB-8A44-40CB-A7E0-C245D0139D5E}"/>
          </ac:picMkLst>
        </pc:picChg>
      </pc:sldChg>
      <pc:sldChg chg="addSp delSp modSp add mod ord">
        <pc:chgData name="Kushal Ghosh" userId="2d8a5dc1-8266-45ff-800a-7f0ea3eaef05" providerId="ADAL" clId="{7478AFB0-D72F-45BF-9235-1404847954B1}" dt="2021-11-22T16:06:38.009" v="4923" actId="1440"/>
        <pc:sldMkLst>
          <pc:docMk/>
          <pc:sldMk cId="180798551" sldId="2146846760"/>
        </pc:sldMkLst>
        <pc:spChg chg="del mod">
          <ac:chgData name="Kushal Ghosh" userId="2d8a5dc1-8266-45ff-800a-7f0ea3eaef05" providerId="ADAL" clId="{7478AFB0-D72F-45BF-9235-1404847954B1}" dt="2021-11-22T16:01:03.970" v="4905"/>
          <ac:spMkLst>
            <pc:docMk/>
            <pc:sldMk cId="180798551" sldId="2146846760"/>
            <ac:spMk id="3" creationId="{C778C12E-00D4-44AB-B73A-224382A9900C}"/>
          </ac:spMkLst>
        </pc:spChg>
        <pc:spChg chg="del">
          <ac:chgData name="Kushal Ghosh" userId="2d8a5dc1-8266-45ff-800a-7f0ea3eaef05" providerId="ADAL" clId="{7478AFB0-D72F-45BF-9235-1404847954B1}" dt="2021-11-22T16:01:20.076" v="4909" actId="478"/>
          <ac:spMkLst>
            <pc:docMk/>
            <pc:sldMk cId="180798551" sldId="2146846760"/>
            <ac:spMk id="4" creationId="{C4C78CBF-63BA-491B-978F-9674B40255C6}"/>
          </ac:spMkLst>
        </pc:spChg>
        <pc:grpChg chg="del">
          <ac:chgData name="Kushal Ghosh" userId="2d8a5dc1-8266-45ff-800a-7f0ea3eaef05" providerId="ADAL" clId="{7478AFB0-D72F-45BF-9235-1404847954B1}" dt="2021-11-22T16:01:03.966" v="4903" actId="478"/>
          <ac:grpSpMkLst>
            <pc:docMk/>
            <pc:sldMk cId="180798551" sldId="2146846760"/>
            <ac:grpSpMk id="10" creationId="{82CFACA3-DC73-4FE4-9A00-38C41FAFE523}"/>
          </ac:grpSpMkLst>
        </pc:grpChg>
        <pc:picChg chg="add del mod">
          <ac:chgData name="Kushal Ghosh" userId="2d8a5dc1-8266-45ff-800a-7f0ea3eaef05" providerId="ADAL" clId="{7478AFB0-D72F-45BF-9235-1404847954B1}" dt="2021-11-22T16:02:27.427" v="4913" actId="478"/>
          <ac:picMkLst>
            <pc:docMk/>
            <pc:sldMk cId="180798551" sldId="2146846760"/>
            <ac:picMk id="6" creationId="{9A2041CC-69E0-465F-AEBC-68BB235160B0}"/>
          </ac:picMkLst>
        </pc:picChg>
        <pc:picChg chg="add mod">
          <ac:chgData name="Kushal Ghosh" userId="2d8a5dc1-8266-45ff-800a-7f0ea3eaef05" providerId="ADAL" clId="{7478AFB0-D72F-45BF-9235-1404847954B1}" dt="2021-11-22T16:06:38.009" v="4923" actId="1440"/>
          <ac:picMkLst>
            <pc:docMk/>
            <pc:sldMk cId="180798551" sldId="2146846760"/>
            <ac:picMk id="11" creationId="{F19CBE81-65D7-4BD1-A140-5E0F2702345E}"/>
          </ac:picMkLst>
        </pc:picChg>
      </pc:sldChg>
      <pc:sldChg chg="new del">
        <pc:chgData name="Kushal Ghosh" userId="2d8a5dc1-8266-45ff-800a-7f0ea3eaef05" providerId="ADAL" clId="{7478AFB0-D72F-45BF-9235-1404847954B1}" dt="2021-11-22T15:17:30.772" v="4840" actId="47"/>
        <pc:sldMkLst>
          <pc:docMk/>
          <pc:sldMk cId="3295582361" sldId="2146846760"/>
        </pc:sldMkLst>
      </pc:sldChg>
      <pc:sldMasterChg chg="delSldLayout">
        <pc:chgData name="Kushal Ghosh" userId="2d8a5dc1-8266-45ff-800a-7f0ea3eaef05" providerId="ADAL" clId="{7478AFB0-D72F-45BF-9235-1404847954B1}" dt="2021-11-22T12:47:14.596" v="2971" actId="47"/>
        <pc:sldMasterMkLst>
          <pc:docMk/>
          <pc:sldMasterMk cId="1803541834" sldId="2147483997"/>
        </pc:sldMasterMkLst>
        <pc:sldLayoutChg chg="del">
          <pc:chgData name="Kushal Ghosh" userId="2d8a5dc1-8266-45ff-800a-7f0ea3eaef05" providerId="ADAL" clId="{7478AFB0-D72F-45BF-9235-1404847954B1}" dt="2021-11-22T12:44:21.524" v="2965" actId="47"/>
          <pc:sldLayoutMkLst>
            <pc:docMk/>
            <pc:sldMasterMk cId="1803541834" sldId="2147483997"/>
            <pc:sldLayoutMk cId="3430429829" sldId="2147484089"/>
          </pc:sldLayoutMkLst>
        </pc:sldLayoutChg>
        <pc:sldLayoutChg chg="del">
          <pc:chgData name="Kushal Ghosh" userId="2d8a5dc1-8266-45ff-800a-7f0ea3eaef05" providerId="ADAL" clId="{7478AFB0-D72F-45BF-9235-1404847954B1}" dt="2021-11-22T12:47:14.596" v="2971" actId="47"/>
          <pc:sldLayoutMkLst>
            <pc:docMk/>
            <pc:sldMasterMk cId="1803541834" sldId="2147483997"/>
            <pc:sldLayoutMk cId="545932371" sldId="2147484090"/>
          </pc:sldLayoutMkLst>
        </pc:sldLayoutChg>
        <pc:sldLayoutChg chg="del">
          <pc:chgData name="Kushal Ghosh" userId="2d8a5dc1-8266-45ff-800a-7f0ea3eaef05" providerId="ADAL" clId="{7478AFB0-D72F-45BF-9235-1404847954B1}" dt="2021-11-22T12:44:21.524" v="2965" actId="47"/>
          <pc:sldLayoutMkLst>
            <pc:docMk/>
            <pc:sldMasterMk cId="1803541834" sldId="2147483997"/>
            <pc:sldLayoutMk cId="1368402836" sldId="214748409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F0FBFA-0615-4677-92A6-0CBABC8EF7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2B274-4ACC-41E2-84B6-1B0D0DA12A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E2890-C02A-4D22-A0DE-23F99804D0F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F3396-FC82-4273-B225-DC50392DB3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76F03-B34C-44E1-817B-4D40FA1612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ED075-F828-44D4-8289-37C8A1076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8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8FED-BEF8-CD4E-8851-A10E3811CC8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C5733-40DC-BA48-B475-D2F3167E4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28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0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91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95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8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73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7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00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39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5733-40DC-BA48-B475-D2F3167E47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1B8719-644F-40C0-B568-9FA61E2CC7E4}"/>
              </a:ext>
            </a:extLst>
          </p:cNvPr>
          <p:cNvSpPr/>
          <p:nvPr userDrawn="1"/>
        </p:nvSpPr>
        <p:spPr>
          <a:xfrm>
            <a:off x="0" y="1836000"/>
            <a:ext cx="6083999" cy="3117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36000"/>
            <a:ext cx="6084888" cy="3117600"/>
          </a:xfrm>
          <a:noFill/>
          <a:ln>
            <a:noFill/>
          </a:ln>
        </p:spPr>
        <p:txBody>
          <a:bodyPr lIns="1296000" tIns="1440000" rIns="720000" bIns="360000" anchor="t" anchorCtr="0">
            <a:normAutofit/>
          </a:bodyPr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Deck Title (keep it short)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50000"/>
            <a:ext cx="6084888" cy="813600"/>
          </a:xfrm>
          <a:prstGeom prst="rect">
            <a:avLst/>
          </a:prstGeom>
          <a:solidFill>
            <a:schemeClr val="tx1"/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C9AA7FCE-E741-49D9-B1CF-50336E73C715}"/>
              </a:ext>
            </a:extLst>
          </p:cNvPr>
          <p:cNvGrpSpPr/>
          <p:nvPr userDrawn="1"/>
        </p:nvGrpSpPr>
        <p:grpSpPr>
          <a:xfrm>
            <a:off x="729939" y="2361601"/>
            <a:ext cx="1949437" cy="439199"/>
            <a:chOff x="3721526" y="2201333"/>
            <a:chExt cx="1949437" cy="439199"/>
          </a:xfrm>
        </p:grpSpPr>
        <p:sp>
          <p:nvSpPr>
            <p:cNvPr id="14" name="Graphic 6">
              <a:extLst>
                <a:ext uri="{FF2B5EF4-FFF2-40B4-BE49-F238E27FC236}">
                  <a16:creationId xmlns:a16="http://schemas.microsoft.com/office/drawing/2014/main" id="{66C7B0D1-5994-4145-BE60-7A28DFC8B3BC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bg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6">
              <a:extLst>
                <a:ext uri="{FF2B5EF4-FFF2-40B4-BE49-F238E27FC236}">
                  <a16:creationId xmlns:a16="http://schemas.microsoft.com/office/drawing/2014/main" id="{E6E161B3-F246-40A7-8959-EC47B5798CA2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72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o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Section title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267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Section title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57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eal">
    <p:bg>
      <p:bgPr>
        <a:solidFill>
          <a:srgbClr val="6AC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Section title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23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 dirty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6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 dirty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0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 dirty="0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 dirty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 dirty="0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 dirty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 dirty="0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 dirty="0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 dirty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Section Title (Max 2 Lines)</a:t>
            </a:r>
            <a:endParaRPr lang="ar-SA" dirty="0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ar-S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 dirty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66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664657E-6382-4959-837D-0319356B0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08725"/>
            <a:ext cx="125034" cy="54927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28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684844-6544-AC44-B6C6-F8872A6C318B}"/>
              </a:ext>
            </a:extLst>
          </p:cNvPr>
          <p:cNvSpPr/>
          <p:nvPr userDrawn="1"/>
        </p:nvSpPr>
        <p:spPr>
          <a:xfrm>
            <a:off x="0" y="0"/>
            <a:ext cx="11828463" cy="6308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 rIns="180000"/>
          <a:lstStyle>
            <a:lvl1pPr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664657E-6382-4959-837D-0319356B0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08725"/>
            <a:ext cx="125034" cy="54927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4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6108001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8001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8001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6826163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52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684844-6544-AC44-B6C6-F8872A6C318B}"/>
              </a:ext>
            </a:extLst>
          </p:cNvPr>
          <p:cNvSpPr/>
          <p:nvPr userDrawn="1"/>
        </p:nvSpPr>
        <p:spPr>
          <a:xfrm>
            <a:off x="0" y="1073150"/>
            <a:ext cx="11828463" cy="5235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 tIns="180000" rIns="180000" bIns="180000"/>
          <a:lstStyle>
            <a:lvl1pPr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664657E-6382-4959-837D-0319356B0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08725"/>
            <a:ext cx="125034" cy="54927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415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3" y="1073149"/>
            <a:ext cx="11471619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080000"/>
            <a:ext cx="11471619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999" y="1879200"/>
            <a:ext cx="11468463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6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3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Big title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76799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37044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Convincing Point</a:t>
            </a:r>
            <a:endParaRPr lang="ar-SA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DD0F7B-798F-C648-B9AB-98D25A307B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Convincing Point</a:t>
            </a:r>
            <a:endParaRPr lang="ar-S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1029AF-5E97-D943-82EF-A5B9D64736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Convincing Point</a:t>
            </a:r>
            <a:endParaRPr lang="ar-S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4" y="5387975"/>
            <a:ext cx="37044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Description </a:t>
            </a:r>
            <a:r>
              <a:rPr lang="en-US" sz="1200" b="0" dirty="0"/>
              <a:t>of the very convincing and well written point. Make sure it’s short and powerful.</a:t>
            </a:r>
            <a:endParaRPr lang="ar-SA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617E9-D826-4F4C-ABF6-2FF4A3A257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Description </a:t>
            </a:r>
            <a:r>
              <a:rPr lang="en-US" sz="1200" b="0" dirty="0"/>
              <a:t>of the very convincing and well written point. Make sure it’s short and powerful.</a:t>
            </a:r>
            <a:endParaRPr lang="ar-SA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D39C6F7-AEAA-DA44-BD02-1F651EA75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96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Description </a:t>
            </a:r>
            <a:r>
              <a:rPr lang="en-US" sz="1200" b="0" dirty="0"/>
              <a:t>of the very convincing and well written point. Make sure it’s short and powerful.</a:t>
            </a:r>
            <a:endParaRPr lang="ar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F87B3-1C43-9B4B-ACF3-4BE3E610BD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6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C3F1A-D19C-A84A-BB8E-97A3AFAA4616}"/>
              </a:ext>
            </a:extLst>
          </p:cNvPr>
          <p:cNvSpPr/>
          <p:nvPr userDrawn="1"/>
        </p:nvSpPr>
        <p:spPr>
          <a:xfrm>
            <a:off x="0" y="5476240"/>
            <a:ext cx="12204700" cy="138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Big title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68463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Convincing Point</a:t>
            </a:r>
            <a:endParaRPr lang="ar-S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Description </a:t>
            </a:r>
            <a:r>
              <a:rPr lang="en-US" sz="1200" b="0" dirty="0"/>
              <a:t>of the very convincing and well written point. Make sure it’s short and powerful.</a:t>
            </a:r>
            <a:endParaRPr lang="ar-S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ECC2C54-9DF0-1E4A-AC57-F8DDCA828C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56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Convincing Point</a:t>
            </a:r>
            <a:endParaRPr lang="ar-SA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A9FBB97-8C0A-E146-AFE3-5FD58BC028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56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Description </a:t>
            </a:r>
            <a:r>
              <a:rPr lang="en-US" sz="1200" b="0" dirty="0"/>
              <a:t>of the very convincing and well written point. Make sure it’s short and powerful.</a:t>
            </a:r>
            <a:endParaRPr lang="ar-S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B60FC42-FFE8-1A4A-8B75-2FBB71B318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Convincing Point</a:t>
            </a:r>
            <a:endParaRPr lang="ar-SA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D277FE7-06BD-784B-A695-6E97022EE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Description </a:t>
            </a:r>
            <a:r>
              <a:rPr lang="en-US" sz="1200" b="0" dirty="0"/>
              <a:t>of the very convincing and well written point. Make sure it’s short and powerful.</a:t>
            </a:r>
            <a:endParaRPr lang="ar-SA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BD68D-6847-3441-862C-A2206D463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Convincing Point</a:t>
            </a:r>
            <a:endParaRPr lang="ar-SA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3462742-93D6-2C42-BDBB-A7F29B59C9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4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Description </a:t>
            </a:r>
            <a:r>
              <a:rPr lang="en-US" sz="1200" b="0" dirty="0"/>
              <a:t>of the very convincing and well written point. Make sure it’s short and powerful.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944230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0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0" y="1134443"/>
            <a:ext cx="6084888" cy="4476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6312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rgbClr val="79787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Loreum</a:t>
            </a:r>
            <a:r>
              <a:rPr lang="en-GB" dirty="0"/>
              <a:t> Ipsum is simply dummy text of the printing and typesetting industry.</a:t>
            </a:r>
          </a:p>
          <a:p>
            <a:pPr lvl="0"/>
            <a:r>
              <a:rPr lang="en-GB" dirty="0" err="1"/>
              <a:t>Loreum</a:t>
            </a:r>
            <a:r>
              <a:rPr lang="en-GB" dirty="0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dirty="0" err="1"/>
              <a:t>Loreum</a:t>
            </a:r>
            <a:r>
              <a:rPr lang="en-GB" dirty="0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dirty="0" err="1"/>
              <a:t>Loreum</a:t>
            </a:r>
            <a:r>
              <a:rPr lang="en-GB" dirty="0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352425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2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9193306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6107112" y="1134443"/>
            <a:ext cx="6084888" cy="447664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0800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7112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 err="1"/>
              <a:t>Loreum</a:t>
            </a:r>
            <a:r>
              <a:rPr lang="en-GB" dirty="0"/>
              <a:t> Ipsum is simply dummy text of the printing and typesetting industry.</a:t>
            </a:r>
          </a:p>
          <a:p>
            <a:pPr lvl="0"/>
            <a:r>
              <a:rPr lang="en-GB" dirty="0" err="1"/>
              <a:t>Loreum</a:t>
            </a:r>
            <a:r>
              <a:rPr lang="en-GB" dirty="0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dirty="0" err="1"/>
              <a:t>Loreum</a:t>
            </a:r>
            <a:r>
              <a:rPr lang="en-GB" dirty="0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dirty="0" err="1"/>
              <a:t>Loreum</a:t>
            </a:r>
            <a:r>
              <a:rPr lang="en-GB" dirty="0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9537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77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56484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405" y="1073150"/>
            <a:ext cx="56484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1605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252799"/>
            <a:ext cx="5648400" cy="505592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5600" y="1252800"/>
            <a:ext cx="5648400" cy="505592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A8A1F-48CF-9945-A70D-6B575BDFBF02}"/>
              </a:ext>
            </a:extLst>
          </p:cNvPr>
          <p:cNvCxnSpPr/>
          <p:nvPr userDrawn="1"/>
        </p:nvCxnSpPr>
        <p:spPr>
          <a:xfrm>
            <a:off x="359999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738225-91EF-FC49-934F-C1F4FD54EC80}"/>
              </a:ext>
            </a:extLst>
          </p:cNvPr>
          <p:cNvCxnSpPr/>
          <p:nvPr userDrawn="1"/>
        </p:nvCxnSpPr>
        <p:spPr>
          <a:xfrm>
            <a:off x="6195600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93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3704400" cy="505592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0800" y="1252800"/>
            <a:ext cx="3704400" cy="505592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1600" y="1252800"/>
            <a:ext cx="3704400" cy="505592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979D2-9546-6642-AD97-2A74A163F1C1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74731-A111-B147-B264-C017E9221676}"/>
              </a:ext>
            </a:extLst>
          </p:cNvPr>
          <p:cNvCxnSpPr>
            <a:cxnSpLocks/>
          </p:cNvCxnSpPr>
          <p:nvPr userDrawn="1"/>
        </p:nvCxnSpPr>
        <p:spPr>
          <a:xfrm>
            <a:off x="4240800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DB344A-EBA1-4C45-AD43-7654A2D2204E}"/>
              </a:ext>
            </a:extLst>
          </p:cNvPr>
          <p:cNvCxnSpPr>
            <a:cxnSpLocks/>
          </p:cNvCxnSpPr>
          <p:nvPr userDrawn="1"/>
        </p:nvCxnSpPr>
        <p:spPr>
          <a:xfrm>
            <a:off x="8121600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woo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CC605A-5854-9D40-8D73-AF0A3BF9D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6740" t="-1" r="-1" b="23541"/>
          <a:stretch/>
        </p:blipFill>
        <p:spPr>
          <a:xfrm>
            <a:off x="1297498" y="720000"/>
            <a:ext cx="10174626" cy="61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19867"/>
            <a:ext cx="7437120" cy="1723814"/>
          </a:xfrm>
          <a:noFill/>
        </p:spPr>
        <p:txBody>
          <a:bodyPr lIns="1296000" tIns="0" rIns="360000" bIns="180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64000"/>
            <a:ext cx="7437120" cy="2285999"/>
          </a:xfrm>
          <a:prstGeom prst="rect">
            <a:avLst/>
          </a:prstGeom>
          <a:noFill/>
        </p:spPr>
        <p:txBody>
          <a:bodyPr lIns="1296000" tIns="180000" rIns="36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35FD41-4CFF-BE42-9714-401D3403DEBD}"/>
              </a:ext>
            </a:extLst>
          </p:cNvPr>
          <p:cNvGrpSpPr/>
          <p:nvPr userDrawn="1"/>
        </p:nvGrpSpPr>
        <p:grpSpPr>
          <a:xfrm>
            <a:off x="1297498" y="720000"/>
            <a:ext cx="1371899" cy="1262947"/>
            <a:chOff x="3217078" y="645877"/>
            <a:chExt cx="1857509" cy="1709991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1FD4C0D6-4A2F-D648-B46B-EC25A11E612C}"/>
                </a:ext>
              </a:extLst>
            </p:cNvPr>
            <p:cNvSpPr/>
            <p:nvPr/>
          </p:nvSpPr>
          <p:spPr>
            <a:xfrm>
              <a:off x="3557175" y="645877"/>
              <a:ext cx="1185839" cy="1256530"/>
            </a:xfrm>
            <a:custGeom>
              <a:avLst/>
              <a:gdLst>
                <a:gd name="connsiteX0" fmla="*/ 1169730 w 1185839"/>
                <a:gd name="connsiteY0" fmla="*/ 208605 h 1256530"/>
                <a:gd name="connsiteX1" fmla="*/ 1106417 w 1185839"/>
                <a:gd name="connsiteY1" fmla="*/ 99168 h 1256530"/>
                <a:gd name="connsiteX2" fmla="*/ 1005757 w 1185839"/>
                <a:gd name="connsiteY2" fmla="*/ 25743 h 1256530"/>
                <a:gd name="connsiteX3" fmla="*/ 765803 w 1185839"/>
                <a:gd name="connsiteY3" fmla="*/ 25600 h 1256530"/>
                <a:gd name="connsiteX4" fmla="*/ 604084 w 1185839"/>
                <a:gd name="connsiteY4" fmla="*/ 204330 h 1256530"/>
                <a:gd name="connsiteX5" fmla="*/ 589910 w 1185839"/>
                <a:gd name="connsiteY5" fmla="*/ 264899 h 1256530"/>
                <a:gd name="connsiteX6" fmla="*/ 587406 w 1185839"/>
                <a:gd name="connsiteY6" fmla="*/ 325998 h 1256530"/>
                <a:gd name="connsiteX7" fmla="*/ 588467 w 1185839"/>
                <a:gd name="connsiteY7" fmla="*/ 443697 h 1256530"/>
                <a:gd name="connsiteX8" fmla="*/ 590255 w 1185839"/>
                <a:gd name="connsiteY8" fmla="*/ 679107 h 1256530"/>
                <a:gd name="connsiteX9" fmla="*/ 590894 w 1185839"/>
                <a:gd name="connsiteY9" fmla="*/ 796807 h 1256530"/>
                <a:gd name="connsiteX10" fmla="*/ 591059 w 1185839"/>
                <a:gd name="connsiteY10" fmla="*/ 855657 h 1256530"/>
                <a:gd name="connsiteX11" fmla="*/ 591440 w 1185839"/>
                <a:gd name="connsiteY11" fmla="*/ 884920 h 1256530"/>
                <a:gd name="connsiteX12" fmla="*/ 590719 w 1185839"/>
                <a:gd name="connsiteY12" fmla="*/ 913310 h 1256530"/>
                <a:gd name="connsiteX13" fmla="*/ 583428 w 1185839"/>
                <a:gd name="connsiteY13" fmla="*/ 969943 h 1256530"/>
                <a:gd name="connsiteX14" fmla="*/ 565456 w 1185839"/>
                <a:gd name="connsiteY14" fmla="*/ 1024617 h 1256530"/>
                <a:gd name="connsiteX15" fmla="*/ 498739 w 1185839"/>
                <a:gd name="connsiteY15" fmla="*/ 1118403 h 1256530"/>
                <a:gd name="connsiteX16" fmla="*/ 287796 w 1185839"/>
                <a:gd name="connsiteY16" fmla="*/ 1192525 h 1256530"/>
                <a:gd name="connsiteX17" fmla="*/ 178334 w 1185839"/>
                <a:gd name="connsiteY17" fmla="*/ 1160849 h 1256530"/>
                <a:gd name="connsiteX18" fmla="*/ 90949 w 1185839"/>
                <a:gd name="connsiteY18" fmla="*/ 1086159 h 1256530"/>
                <a:gd name="connsiteX19" fmla="*/ 59576 w 1185839"/>
                <a:gd name="connsiteY19" fmla="*/ 1037149 h 1256530"/>
                <a:gd name="connsiteX20" fmla="*/ 37782 w 1185839"/>
                <a:gd name="connsiteY20" fmla="*/ 983043 h 1256530"/>
                <a:gd name="connsiteX21" fmla="*/ 28977 w 1185839"/>
                <a:gd name="connsiteY21" fmla="*/ 868116 h 1256530"/>
                <a:gd name="connsiteX22" fmla="*/ 42104 w 1185839"/>
                <a:gd name="connsiteY22" fmla="*/ 812426 h 1256530"/>
                <a:gd name="connsiteX23" fmla="*/ 64682 w 1185839"/>
                <a:gd name="connsiteY23" fmla="*/ 761033 h 1256530"/>
                <a:gd name="connsiteX24" fmla="*/ 95009 w 1185839"/>
                <a:gd name="connsiteY24" fmla="*/ 715966 h 1256530"/>
                <a:gd name="connsiteX25" fmla="*/ 132014 w 1185839"/>
                <a:gd name="connsiteY25" fmla="*/ 678763 h 1256530"/>
                <a:gd name="connsiteX26" fmla="*/ 327830 w 1185839"/>
                <a:gd name="connsiteY26" fmla="*/ 615235 h 1256530"/>
                <a:gd name="connsiteX27" fmla="*/ 551705 w 1185839"/>
                <a:gd name="connsiteY27" fmla="*/ 616034 h 1256530"/>
                <a:gd name="connsiteX28" fmla="*/ 551133 w 1185839"/>
                <a:gd name="connsiteY28" fmla="*/ 535637 h 1256530"/>
                <a:gd name="connsiteX29" fmla="*/ 328216 w 1185839"/>
                <a:gd name="connsiteY29" fmla="*/ 547953 h 1256530"/>
                <a:gd name="connsiteX30" fmla="*/ 207414 w 1185839"/>
                <a:gd name="connsiteY30" fmla="*/ 577741 h 1256530"/>
                <a:gd name="connsiteX31" fmla="*/ 152535 w 1185839"/>
                <a:gd name="connsiteY31" fmla="*/ 607544 h 1256530"/>
                <a:gd name="connsiteX32" fmla="*/ 104279 w 1185839"/>
                <a:gd name="connsiteY32" fmla="*/ 646499 h 1256530"/>
                <a:gd name="connsiteX33" fmla="*/ 64749 w 1185839"/>
                <a:gd name="connsiteY33" fmla="*/ 693842 h 1256530"/>
                <a:gd name="connsiteX34" fmla="*/ 34629 w 1185839"/>
                <a:gd name="connsiteY34" fmla="*/ 747458 h 1256530"/>
                <a:gd name="connsiteX35" fmla="*/ 1885 w 1185839"/>
                <a:gd name="connsiteY35" fmla="*/ 866152 h 1256530"/>
                <a:gd name="connsiteX36" fmla="*/ 9970 w 1185839"/>
                <a:gd name="connsiteY36" fmla="*/ 992430 h 1256530"/>
                <a:gd name="connsiteX37" fmla="*/ 61509 w 1185839"/>
                <a:gd name="connsiteY37" fmla="*/ 1110646 h 1256530"/>
                <a:gd name="connsiteX38" fmla="*/ 156091 w 1185839"/>
                <a:gd name="connsiteY38" fmla="*/ 1204289 h 1256530"/>
                <a:gd name="connsiteX39" fmla="*/ 283514 w 1185839"/>
                <a:gd name="connsiteY39" fmla="*/ 1252466 h 1256530"/>
                <a:gd name="connsiteX40" fmla="*/ 300480 w 1185839"/>
                <a:gd name="connsiteY40" fmla="*/ 1254654 h 1256530"/>
                <a:gd name="connsiteX41" fmla="*/ 317762 w 1185839"/>
                <a:gd name="connsiteY41" fmla="*/ 1256075 h 1256530"/>
                <a:gd name="connsiteX42" fmla="*/ 335465 w 1185839"/>
                <a:gd name="connsiteY42" fmla="*/ 1256492 h 1256530"/>
                <a:gd name="connsiteX43" fmla="*/ 353174 w 1185839"/>
                <a:gd name="connsiteY43" fmla="*/ 1255942 h 1256530"/>
                <a:gd name="connsiteX44" fmla="*/ 423035 w 1185839"/>
                <a:gd name="connsiteY44" fmla="*/ 1243941 h 1256530"/>
                <a:gd name="connsiteX45" fmla="*/ 489233 w 1185839"/>
                <a:gd name="connsiteY45" fmla="*/ 1217560 h 1256530"/>
                <a:gd name="connsiteX46" fmla="*/ 549186 w 1185839"/>
                <a:gd name="connsiteY46" fmla="*/ 1177814 h 1256530"/>
                <a:gd name="connsiteX47" fmla="*/ 639569 w 1185839"/>
                <a:gd name="connsiteY47" fmla="*/ 1063890 h 1256530"/>
                <a:gd name="connsiteX48" fmla="*/ 647655 w 1185839"/>
                <a:gd name="connsiteY48" fmla="*/ 1047275 h 1256530"/>
                <a:gd name="connsiteX49" fmla="*/ 654809 w 1185839"/>
                <a:gd name="connsiteY49" fmla="*/ 1030216 h 1256530"/>
                <a:gd name="connsiteX50" fmla="*/ 666391 w 1185839"/>
                <a:gd name="connsiteY50" fmla="*/ 995073 h 1256530"/>
                <a:gd name="connsiteX51" fmla="*/ 679574 w 1185839"/>
                <a:gd name="connsiteY51" fmla="*/ 922646 h 1256530"/>
                <a:gd name="connsiteX52" fmla="*/ 682088 w 1185839"/>
                <a:gd name="connsiteY52" fmla="*/ 886180 h 1256530"/>
                <a:gd name="connsiteX53" fmla="*/ 682688 w 1185839"/>
                <a:gd name="connsiteY53" fmla="*/ 870376 h 1256530"/>
                <a:gd name="connsiteX54" fmla="*/ 683431 w 1185839"/>
                <a:gd name="connsiteY54" fmla="*/ 855657 h 1256530"/>
                <a:gd name="connsiteX55" fmla="*/ 686184 w 1185839"/>
                <a:gd name="connsiteY55" fmla="*/ 796807 h 1256530"/>
                <a:gd name="connsiteX56" fmla="*/ 688803 w 1185839"/>
                <a:gd name="connsiteY56" fmla="*/ 679107 h 1256530"/>
                <a:gd name="connsiteX57" fmla="*/ 693813 w 1185839"/>
                <a:gd name="connsiteY57" fmla="*/ 443697 h 1256530"/>
                <a:gd name="connsiteX58" fmla="*/ 696233 w 1185839"/>
                <a:gd name="connsiteY58" fmla="*/ 325998 h 1256530"/>
                <a:gd name="connsiteX59" fmla="*/ 696480 w 1185839"/>
                <a:gd name="connsiteY59" fmla="*/ 311285 h 1256530"/>
                <a:gd name="connsiteX60" fmla="*/ 696557 w 1185839"/>
                <a:gd name="connsiteY60" fmla="*/ 307765 h 1256530"/>
                <a:gd name="connsiteX61" fmla="*/ 696699 w 1185839"/>
                <a:gd name="connsiteY61" fmla="*/ 305304 h 1256530"/>
                <a:gd name="connsiteX62" fmla="*/ 696947 w 1185839"/>
                <a:gd name="connsiteY62" fmla="*/ 300377 h 1256530"/>
                <a:gd name="connsiteX63" fmla="*/ 699157 w 1185839"/>
                <a:gd name="connsiteY63" fmla="*/ 280931 h 1256530"/>
                <a:gd name="connsiteX64" fmla="*/ 708749 w 1185839"/>
                <a:gd name="connsiteY64" fmla="*/ 243443 h 1256530"/>
                <a:gd name="connsiteX65" fmla="*/ 748535 w 1185839"/>
                <a:gd name="connsiteY65" fmla="*/ 177919 h 1256530"/>
                <a:gd name="connsiteX66" fmla="*/ 810018 w 1185839"/>
                <a:gd name="connsiteY66" fmla="*/ 133105 h 1256530"/>
                <a:gd name="connsiteX67" fmla="*/ 884104 w 1185839"/>
                <a:gd name="connsiteY67" fmla="*/ 117471 h 1256530"/>
                <a:gd name="connsiteX68" fmla="*/ 958951 w 1185839"/>
                <a:gd name="connsiteY68" fmla="*/ 132243 h 1256530"/>
                <a:gd name="connsiteX69" fmla="*/ 1022597 w 1185839"/>
                <a:gd name="connsiteY69" fmla="*/ 177183 h 1256530"/>
                <a:gd name="connsiteX70" fmla="*/ 1064326 w 1185839"/>
                <a:gd name="connsiteY70" fmla="*/ 245014 h 1256530"/>
                <a:gd name="connsiteX71" fmla="*/ 1076490 w 1185839"/>
                <a:gd name="connsiteY71" fmla="*/ 325602 h 1256530"/>
                <a:gd name="connsiteX72" fmla="*/ 1056506 w 1185839"/>
                <a:gd name="connsiteY72" fmla="*/ 405633 h 1256530"/>
                <a:gd name="connsiteX73" fmla="*/ 1005710 w 1185839"/>
                <a:gd name="connsiteY73" fmla="*/ 471775 h 1256530"/>
                <a:gd name="connsiteX74" fmla="*/ 932348 w 1185839"/>
                <a:gd name="connsiteY74" fmla="*/ 511175 h 1256530"/>
                <a:gd name="connsiteX75" fmla="*/ 890990 w 1185839"/>
                <a:gd name="connsiteY75" fmla="*/ 519008 h 1256530"/>
                <a:gd name="connsiteX76" fmla="*/ 885685 w 1185839"/>
                <a:gd name="connsiteY76" fmla="*/ 519341 h 1256530"/>
                <a:gd name="connsiteX77" fmla="*/ 879856 w 1185839"/>
                <a:gd name="connsiteY77" fmla="*/ 519664 h 1256530"/>
                <a:gd name="connsiteX78" fmla="*/ 865540 w 1185839"/>
                <a:gd name="connsiteY78" fmla="*/ 520061 h 1256530"/>
                <a:gd name="connsiteX79" fmla="*/ 836888 w 1185839"/>
                <a:gd name="connsiteY79" fmla="*/ 520844 h 1256530"/>
                <a:gd name="connsiteX80" fmla="*/ 730189 w 1185839"/>
                <a:gd name="connsiteY80" fmla="*/ 523771 h 1256530"/>
                <a:gd name="connsiteX81" fmla="*/ 728218 w 1185839"/>
                <a:gd name="connsiteY81" fmla="*/ 616204 h 1256530"/>
                <a:gd name="connsiteX82" fmla="*/ 836888 w 1185839"/>
                <a:gd name="connsiteY82" fmla="*/ 617675 h 1256530"/>
                <a:gd name="connsiteX83" fmla="*/ 865540 w 1185839"/>
                <a:gd name="connsiteY83" fmla="*/ 618061 h 1256530"/>
                <a:gd name="connsiteX84" fmla="*/ 879856 w 1185839"/>
                <a:gd name="connsiteY84" fmla="*/ 618257 h 1256530"/>
                <a:gd name="connsiteX85" fmla="*/ 895201 w 1185839"/>
                <a:gd name="connsiteY85" fmla="*/ 618114 h 1256530"/>
                <a:gd name="connsiteX86" fmla="*/ 956761 w 1185839"/>
                <a:gd name="connsiteY86" fmla="*/ 609661 h 1256530"/>
                <a:gd name="connsiteX87" fmla="*/ 1068946 w 1185839"/>
                <a:gd name="connsiteY87" fmla="*/ 555083 h 1256530"/>
                <a:gd name="connsiteX88" fmla="*/ 1149442 w 1185839"/>
                <a:gd name="connsiteY88" fmla="*/ 457649 h 1256530"/>
                <a:gd name="connsiteX89" fmla="*/ 1169730 w 1185839"/>
                <a:gd name="connsiteY89" fmla="*/ 208605 h 12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5839" h="1256530">
                  <a:moveTo>
                    <a:pt x="1169730" y="208605"/>
                  </a:moveTo>
                  <a:cubicBezTo>
                    <a:pt x="1156309" y="168101"/>
                    <a:pt x="1134783" y="130374"/>
                    <a:pt x="1106417" y="99168"/>
                  </a:cubicBezTo>
                  <a:cubicBezTo>
                    <a:pt x="1078157" y="67894"/>
                    <a:pt x="1043657" y="42759"/>
                    <a:pt x="1005757" y="25743"/>
                  </a:cubicBezTo>
                  <a:cubicBezTo>
                    <a:pt x="929891" y="-8697"/>
                    <a:pt x="840860" y="-8417"/>
                    <a:pt x="765803" y="25600"/>
                  </a:cubicBezTo>
                  <a:cubicBezTo>
                    <a:pt x="690537" y="59235"/>
                    <a:pt x="631091" y="125727"/>
                    <a:pt x="604084" y="204330"/>
                  </a:cubicBezTo>
                  <a:cubicBezTo>
                    <a:pt x="597335" y="223965"/>
                    <a:pt x="592579" y="244305"/>
                    <a:pt x="589910" y="264899"/>
                  </a:cubicBezTo>
                  <a:cubicBezTo>
                    <a:pt x="587055" y="285292"/>
                    <a:pt x="587071" y="306918"/>
                    <a:pt x="587406" y="325998"/>
                  </a:cubicBezTo>
                  <a:lnTo>
                    <a:pt x="588467" y="443697"/>
                  </a:lnTo>
                  <a:lnTo>
                    <a:pt x="590255" y="679107"/>
                  </a:lnTo>
                  <a:lnTo>
                    <a:pt x="590894" y="796807"/>
                  </a:lnTo>
                  <a:cubicBezTo>
                    <a:pt x="590971" y="816427"/>
                    <a:pt x="590755" y="836041"/>
                    <a:pt x="591059" y="855657"/>
                  </a:cubicBezTo>
                  <a:cubicBezTo>
                    <a:pt x="591167" y="865395"/>
                    <a:pt x="591502" y="875441"/>
                    <a:pt x="591440" y="884920"/>
                  </a:cubicBezTo>
                  <a:cubicBezTo>
                    <a:pt x="591564" y="894394"/>
                    <a:pt x="590904" y="903815"/>
                    <a:pt x="590719" y="913310"/>
                  </a:cubicBezTo>
                  <a:cubicBezTo>
                    <a:pt x="589508" y="932205"/>
                    <a:pt x="587411" y="951197"/>
                    <a:pt x="583428" y="969943"/>
                  </a:cubicBezTo>
                  <a:cubicBezTo>
                    <a:pt x="579569" y="988727"/>
                    <a:pt x="573371" y="1007075"/>
                    <a:pt x="565456" y="1024617"/>
                  </a:cubicBezTo>
                  <a:cubicBezTo>
                    <a:pt x="549552" y="1059665"/>
                    <a:pt x="527076" y="1092099"/>
                    <a:pt x="498739" y="1118403"/>
                  </a:cubicBezTo>
                  <a:cubicBezTo>
                    <a:pt x="441908" y="1170672"/>
                    <a:pt x="364107" y="1199165"/>
                    <a:pt x="287796" y="1192525"/>
                  </a:cubicBezTo>
                  <a:cubicBezTo>
                    <a:pt x="249694" y="1189939"/>
                    <a:pt x="212123" y="1179093"/>
                    <a:pt x="178334" y="1160849"/>
                  </a:cubicBezTo>
                  <a:cubicBezTo>
                    <a:pt x="144472" y="1142662"/>
                    <a:pt x="114671" y="1116822"/>
                    <a:pt x="90949" y="1086159"/>
                  </a:cubicBezTo>
                  <a:cubicBezTo>
                    <a:pt x="79032" y="1070862"/>
                    <a:pt x="68542" y="1054418"/>
                    <a:pt x="59576" y="1037149"/>
                  </a:cubicBezTo>
                  <a:cubicBezTo>
                    <a:pt x="50606" y="1019900"/>
                    <a:pt x="43032" y="1001827"/>
                    <a:pt x="37782" y="983043"/>
                  </a:cubicBezTo>
                  <a:cubicBezTo>
                    <a:pt x="26426" y="945733"/>
                    <a:pt x="23809" y="905969"/>
                    <a:pt x="28977" y="868116"/>
                  </a:cubicBezTo>
                  <a:cubicBezTo>
                    <a:pt x="31811" y="849152"/>
                    <a:pt x="36221" y="830447"/>
                    <a:pt x="42104" y="812426"/>
                  </a:cubicBezTo>
                  <a:cubicBezTo>
                    <a:pt x="48237" y="794467"/>
                    <a:pt x="55820" y="777224"/>
                    <a:pt x="64682" y="761033"/>
                  </a:cubicBezTo>
                  <a:cubicBezTo>
                    <a:pt x="73416" y="744774"/>
                    <a:pt x="83756" y="729748"/>
                    <a:pt x="95009" y="715966"/>
                  </a:cubicBezTo>
                  <a:cubicBezTo>
                    <a:pt x="106076" y="702051"/>
                    <a:pt x="118411" y="689465"/>
                    <a:pt x="132014" y="678763"/>
                  </a:cubicBezTo>
                  <a:cubicBezTo>
                    <a:pt x="185191" y="634521"/>
                    <a:pt x="255732" y="615500"/>
                    <a:pt x="327830" y="615235"/>
                  </a:cubicBezTo>
                  <a:cubicBezTo>
                    <a:pt x="402451" y="615345"/>
                    <a:pt x="477068" y="616474"/>
                    <a:pt x="551705" y="616034"/>
                  </a:cubicBezTo>
                  <a:lnTo>
                    <a:pt x="551133" y="535637"/>
                  </a:lnTo>
                  <a:cubicBezTo>
                    <a:pt x="476836" y="537267"/>
                    <a:pt x="402503" y="542381"/>
                    <a:pt x="328216" y="547953"/>
                  </a:cubicBezTo>
                  <a:cubicBezTo>
                    <a:pt x="286791" y="551092"/>
                    <a:pt x="245866" y="561324"/>
                    <a:pt x="207414" y="577741"/>
                  </a:cubicBezTo>
                  <a:cubicBezTo>
                    <a:pt x="188159" y="585818"/>
                    <a:pt x="169878" y="596165"/>
                    <a:pt x="152535" y="607544"/>
                  </a:cubicBezTo>
                  <a:cubicBezTo>
                    <a:pt x="135275" y="619088"/>
                    <a:pt x="118875" y="631870"/>
                    <a:pt x="104279" y="646499"/>
                  </a:cubicBezTo>
                  <a:cubicBezTo>
                    <a:pt x="89408" y="660816"/>
                    <a:pt x="76368" y="676922"/>
                    <a:pt x="64749" y="693842"/>
                  </a:cubicBezTo>
                  <a:cubicBezTo>
                    <a:pt x="53079" y="710747"/>
                    <a:pt x="42883" y="728663"/>
                    <a:pt x="34629" y="747458"/>
                  </a:cubicBezTo>
                  <a:cubicBezTo>
                    <a:pt x="17394" y="784771"/>
                    <a:pt x="6352" y="824715"/>
                    <a:pt x="1885" y="866152"/>
                  </a:cubicBezTo>
                  <a:cubicBezTo>
                    <a:pt x="-2236" y="907975"/>
                    <a:pt x="375" y="950837"/>
                    <a:pt x="9970" y="992430"/>
                  </a:cubicBezTo>
                  <a:cubicBezTo>
                    <a:pt x="19728" y="1034014"/>
                    <a:pt x="37040" y="1074243"/>
                    <a:pt x="61509" y="1110646"/>
                  </a:cubicBezTo>
                  <a:cubicBezTo>
                    <a:pt x="86039" y="1146906"/>
                    <a:pt x="117942" y="1179481"/>
                    <a:pt x="156091" y="1204289"/>
                  </a:cubicBezTo>
                  <a:cubicBezTo>
                    <a:pt x="194177" y="1229060"/>
                    <a:pt x="238338" y="1245712"/>
                    <a:pt x="283514" y="1252466"/>
                  </a:cubicBezTo>
                  <a:cubicBezTo>
                    <a:pt x="289171" y="1253508"/>
                    <a:pt x="294813" y="1254048"/>
                    <a:pt x="300480" y="1254654"/>
                  </a:cubicBezTo>
                  <a:cubicBezTo>
                    <a:pt x="306133" y="1255279"/>
                    <a:pt x="311806" y="1255895"/>
                    <a:pt x="317762" y="1256075"/>
                  </a:cubicBezTo>
                  <a:cubicBezTo>
                    <a:pt x="323666" y="1256397"/>
                    <a:pt x="329571" y="1256624"/>
                    <a:pt x="335465" y="1256492"/>
                  </a:cubicBezTo>
                  <a:cubicBezTo>
                    <a:pt x="341380" y="1256530"/>
                    <a:pt x="347290" y="1256369"/>
                    <a:pt x="353174" y="1255942"/>
                  </a:cubicBezTo>
                  <a:cubicBezTo>
                    <a:pt x="376793" y="1254645"/>
                    <a:pt x="400261" y="1250553"/>
                    <a:pt x="423035" y="1243941"/>
                  </a:cubicBezTo>
                  <a:cubicBezTo>
                    <a:pt x="445824" y="1237405"/>
                    <a:pt x="468015" y="1228539"/>
                    <a:pt x="489233" y="1217560"/>
                  </a:cubicBezTo>
                  <a:cubicBezTo>
                    <a:pt x="510476" y="1206582"/>
                    <a:pt x="530421" y="1193008"/>
                    <a:pt x="549186" y="1177814"/>
                  </a:cubicBezTo>
                  <a:cubicBezTo>
                    <a:pt x="586334" y="1146896"/>
                    <a:pt x="616899" y="1107567"/>
                    <a:pt x="639569" y="1063890"/>
                  </a:cubicBezTo>
                  <a:cubicBezTo>
                    <a:pt x="642493" y="1058472"/>
                    <a:pt x="645150" y="1052911"/>
                    <a:pt x="647655" y="1047275"/>
                  </a:cubicBezTo>
                  <a:cubicBezTo>
                    <a:pt x="650265" y="1041687"/>
                    <a:pt x="652618" y="1035994"/>
                    <a:pt x="654809" y="1030216"/>
                  </a:cubicBezTo>
                  <a:cubicBezTo>
                    <a:pt x="659476" y="1018801"/>
                    <a:pt x="663257" y="1006999"/>
                    <a:pt x="666391" y="995073"/>
                  </a:cubicBezTo>
                  <a:cubicBezTo>
                    <a:pt x="672849" y="971260"/>
                    <a:pt x="676878" y="946930"/>
                    <a:pt x="679574" y="922646"/>
                  </a:cubicBezTo>
                  <a:cubicBezTo>
                    <a:pt x="680517" y="910473"/>
                    <a:pt x="681745" y="898332"/>
                    <a:pt x="682088" y="886180"/>
                  </a:cubicBezTo>
                  <a:lnTo>
                    <a:pt x="682688" y="870376"/>
                  </a:lnTo>
                  <a:lnTo>
                    <a:pt x="683431" y="855657"/>
                  </a:lnTo>
                  <a:lnTo>
                    <a:pt x="686184" y="796807"/>
                  </a:lnTo>
                  <a:lnTo>
                    <a:pt x="688803" y="679107"/>
                  </a:lnTo>
                  <a:lnTo>
                    <a:pt x="693813" y="443697"/>
                  </a:lnTo>
                  <a:lnTo>
                    <a:pt x="696233" y="325998"/>
                  </a:lnTo>
                  <a:lnTo>
                    <a:pt x="696480" y="311285"/>
                  </a:lnTo>
                  <a:lnTo>
                    <a:pt x="696557" y="307765"/>
                  </a:lnTo>
                  <a:lnTo>
                    <a:pt x="696699" y="305304"/>
                  </a:lnTo>
                  <a:lnTo>
                    <a:pt x="696947" y="300377"/>
                  </a:lnTo>
                  <a:cubicBezTo>
                    <a:pt x="697366" y="293829"/>
                    <a:pt x="698119" y="287341"/>
                    <a:pt x="699157" y="280931"/>
                  </a:cubicBezTo>
                  <a:cubicBezTo>
                    <a:pt x="701329" y="268133"/>
                    <a:pt x="704300" y="255536"/>
                    <a:pt x="708749" y="243443"/>
                  </a:cubicBezTo>
                  <a:cubicBezTo>
                    <a:pt x="717578" y="219233"/>
                    <a:pt x="731456" y="197068"/>
                    <a:pt x="748535" y="177919"/>
                  </a:cubicBezTo>
                  <a:cubicBezTo>
                    <a:pt x="765784" y="158886"/>
                    <a:pt x="786863" y="143473"/>
                    <a:pt x="810018" y="133105"/>
                  </a:cubicBezTo>
                  <a:cubicBezTo>
                    <a:pt x="833212" y="122763"/>
                    <a:pt x="858386" y="117518"/>
                    <a:pt x="884104" y="117471"/>
                  </a:cubicBezTo>
                  <a:cubicBezTo>
                    <a:pt x="909793" y="117042"/>
                    <a:pt x="935244" y="122038"/>
                    <a:pt x="958951" y="132243"/>
                  </a:cubicBezTo>
                  <a:cubicBezTo>
                    <a:pt x="982630" y="142420"/>
                    <a:pt x="1004528" y="157791"/>
                    <a:pt x="1022597" y="177183"/>
                  </a:cubicBezTo>
                  <a:cubicBezTo>
                    <a:pt x="1040533" y="196676"/>
                    <a:pt x="1055059" y="219694"/>
                    <a:pt x="1064326" y="245014"/>
                  </a:cubicBezTo>
                  <a:cubicBezTo>
                    <a:pt x="1073651" y="270250"/>
                    <a:pt x="1077842" y="297883"/>
                    <a:pt x="1076490" y="325602"/>
                  </a:cubicBezTo>
                  <a:cubicBezTo>
                    <a:pt x="1075261" y="353171"/>
                    <a:pt x="1068584" y="380492"/>
                    <a:pt x="1056506" y="405633"/>
                  </a:cubicBezTo>
                  <a:cubicBezTo>
                    <a:pt x="1044352" y="430645"/>
                    <a:pt x="1027207" y="453712"/>
                    <a:pt x="1005710" y="471775"/>
                  </a:cubicBezTo>
                  <a:cubicBezTo>
                    <a:pt x="984288" y="489866"/>
                    <a:pt x="959209" y="503468"/>
                    <a:pt x="932348" y="511175"/>
                  </a:cubicBezTo>
                  <a:cubicBezTo>
                    <a:pt x="918946" y="515149"/>
                    <a:pt x="905106" y="517849"/>
                    <a:pt x="890990" y="519008"/>
                  </a:cubicBezTo>
                  <a:lnTo>
                    <a:pt x="885685" y="519341"/>
                  </a:lnTo>
                  <a:cubicBezTo>
                    <a:pt x="883752" y="519441"/>
                    <a:pt x="882542" y="519633"/>
                    <a:pt x="879856" y="519664"/>
                  </a:cubicBezTo>
                  <a:lnTo>
                    <a:pt x="865540" y="520061"/>
                  </a:lnTo>
                  <a:lnTo>
                    <a:pt x="836888" y="520844"/>
                  </a:lnTo>
                  <a:lnTo>
                    <a:pt x="730189" y="523771"/>
                  </a:lnTo>
                  <a:lnTo>
                    <a:pt x="728218" y="616204"/>
                  </a:lnTo>
                  <a:lnTo>
                    <a:pt x="836888" y="617675"/>
                  </a:lnTo>
                  <a:lnTo>
                    <a:pt x="865540" y="618061"/>
                  </a:lnTo>
                  <a:lnTo>
                    <a:pt x="879856" y="618257"/>
                  </a:lnTo>
                  <a:lnTo>
                    <a:pt x="895201" y="618114"/>
                  </a:lnTo>
                  <a:cubicBezTo>
                    <a:pt x="915889" y="617468"/>
                    <a:pt x="936558" y="614615"/>
                    <a:pt x="956761" y="609661"/>
                  </a:cubicBezTo>
                  <a:cubicBezTo>
                    <a:pt x="997261" y="599960"/>
                    <a:pt x="1035828" y="581224"/>
                    <a:pt x="1068946" y="555083"/>
                  </a:cubicBezTo>
                  <a:cubicBezTo>
                    <a:pt x="1102217" y="529085"/>
                    <a:pt x="1129458" y="495275"/>
                    <a:pt x="1149442" y="457649"/>
                  </a:cubicBezTo>
                  <a:cubicBezTo>
                    <a:pt x="1189523" y="382053"/>
                    <a:pt x="1196829" y="289685"/>
                    <a:pt x="1169730" y="208605"/>
                  </a:cubicBezTo>
                </a:path>
              </a:pathLst>
            </a:custGeom>
            <a:solidFill>
              <a:srgbClr val="FD5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B090ACA-C732-164E-B35C-3B0CC7E4CCAD}"/>
                </a:ext>
              </a:extLst>
            </p:cNvPr>
            <p:cNvSpPr/>
            <p:nvPr/>
          </p:nvSpPr>
          <p:spPr>
            <a:xfrm>
              <a:off x="3217078" y="2044492"/>
              <a:ext cx="1857509" cy="311376"/>
            </a:xfrm>
            <a:custGeom>
              <a:avLst/>
              <a:gdLst>
                <a:gd name="connsiteX0" fmla="*/ 810565 w 1857509"/>
                <a:gd name="connsiteY0" fmla="*/ 305863 h 311376"/>
                <a:gd name="connsiteX1" fmla="*/ 872975 w 1857509"/>
                <a:gd name="connsiteY1" fmla="*/ 305863 h 311376"/>
                <a:gd name="connsiteX2" fmla="*/ 872975 w 1857509"/>
                <a:gd name="connsiteY2" fmla="*/ 96590 h 311376"/>
                <a:gd name="connsiteX3" fmla="*/ 810565 w 1857509"/>
                <a:gd name="connsiteY3" fmla="*/ 96590 h 311376"/>
                <a:gd name="connsiteX4" fmla="*/ 810565 w 1857509"/>
                <a:gd name="connsiteY4" fmla="*/ 305863 h 311376"/>
                <a:gd name="connsiteX5" fmla="*/ 841770 w 1857509"/>
                <a:gd name="connsiteY5" fmla="*/ 72019 h 311376"/>
                <a:gd name="connsiteX6" fmla="*/ 805437 w 1857509"/>
                <a:gd name="connsiteY6" fmla="*/ 36005 h 311376"/>
                <a:gd name="connsiteX7" fmla="*/ 841770 w 1857509"/>
                <a:gd name="connsiteY7" fmla="*/ 0 h 311376"/>
                <a:gd name="connsiteX8" fmla="*/ 878102 w 1857509"/>
                <a:gd name="connsiteY8" fmla="*/ 36005 h 311376"/>
                <a:gd name="connsiteX9" fmla="*/ 841770 w 1857509"/>
                <a:gd name="connsiteY9" fmla="*/ 72019 h 311376"/>
                <a:gd name="connsiteX10" fmla="*/ 103016 w 1857509"/>
                <a:gd name="connsiteY10" fmla="*/ 144463 h 311376"/>
                <a:gd name="connsiteX11" fmla="*/ 64121 w 1857509"/>
                <a:gd name="connsiteY11" fmla="*/ 144463 h 311376"/>
                <a:gd name="connsiteX12" fmla="*/ 64121 w 1857509"/>
                <a:gd name="connsiteY12" fmla="*/ 66515 h 311376"/>
                <a:gd name="connsiteX13" fmla="*/ 103016 w 1857509"/>
                <a:gd name="connsiteY13" fmla="*/ 66515 h 311376"/>
                <a:gd name="connsiteX14" fmla="*/ 147049 w 1857509"/>
                <a:gd name="connsiteY14" fmla="*/ 105484 h 311376"/>
                <a:gd name="connsiteX15" fmla="*/ 103016 w 1857509"/>
                <a:gd name="connsiteY15" fmla="*/ 144463 h 311376"/>
                <a:gd name="connsiteX16" fmla="*/ 211595 w 1857509"/>
                <a:gd name="connsiteY16" fmla="*/ 105058 h 311376"/>
                <a:gd name="connsiteX17" fmla="*/ 101740 w 1857509"/>
                <a:gd name="connsiteY17" fmla="*/ 9321 h 311376"/>
                <a:gd name="connsiteX18" fmla="*/ 0 w 1857509"/>
                <a:gd name="connsiteY18" fmla="*/ 9321 h 311376"/>
                <a:gd name="connsiteX19" fmla="*/ 0 w 1857509"/>
                <a:gd name="connsiteY19" fmla="*/ 305863 h 311376"/>
                <a:gd name="connsiteX20" fmla="*/ 64121 w 1857509"/>
                <a:gd name="connsiteY20" fmla="*/ 305863 h 311376"/>
                <a:gd name="connsiteX21" fmla="*/ 64121 w 1857509"/>
                <a:gd name="connsiteY21" fmla="*/ 200805 h 311376"/>
                <a:gd name="connsiteX22" fmla="*/ 101740 w 1857509"/>
                <a:gd name="connsiteY22" fmla="*/ 200805 h 311376"/>
                <a:gd name="connsiteX23" fmla="*/ 211595 w 1857509"/>
                <a:gd name="connsiteY23" fmla="*/ 105058 h 311376"/>
                <a:gd name="connsiteX24" fmla="*/ 327867 w 1857509"/>
                <a:gd name="connsiteY24" fmla="*/ 139377 h 311376"/>
                <a:gd name="connsiteX25" fmla="*/ 374887 w 1857509"/>
                <a:gd name="connsiteY25" fmla="*/ 177929 h 311376"/>
                <a:gd name="connsiteX26" fmla="*/ 280419 w 1857509"/>
                <a:gd name="connsiteY26" fmla="*/ 177929 h 311376"/>
                <a:gd name="connsiteX27" fmla="*/ 327867 w 1857509"/>
                <a:gd name="connsiteY27" fmla="*/ 139377 h 311376"/>
                <a:gd name="connsiteX28" fmla="*/ 330860 w 1857509"/>
                <a:gd name="connsiteY28" fmla="*/ 311376 h 311376"/>
                <a:gd name="connsiteX29" fmla="*/ 428749 w 1857509"/>
                <a:gd name="connsiteY29" fmla="*/ 255877 h 311376"/>
                <a:gd name="connsiteX30" fmla="*/ 376169 w 1857509"/>
                <a:gd name="connsiteY30" fmla="*/ 235114 h 311376"/>
                <a:gd name="connsiteX31" fmla="*/ 330860 w 1857509"/>
                <a:gd name="connsiteY31" fmla="*/ 260538 h 311376"/>
                <a:gd name="connsiteX32" fmla="*/ 279990 w 1857509"/>
                <a:gd name="connsiteY32" fmla="*/ 218168 h 311376"/>
                <a:gd name="connsiteX33" fmla="*/ 435158 w 1857509"/>
                <a:gd name="connsiteY33" fmla="*/ 218168 h 311376"/>
                <a:gd name="connsiteX34" fmla="*/ 436016 w 1857509"/>
                <a:gd name="connsiteY34" fmla="*/ 202927 h 311376"/>
                <a:gd name="connsiteX35" fmla="*/ 328296 w 1857509"/>
                <a:gd name="connsiteY35" fmla="*/ 91077 h 311376"/>
                <a:gd name="connsiteX36" fmla="*/ 218866 w 1857509"/>
                <a:gd name="connsiteY36" fmla="*/ 201231 h 311376"/>
                <a:gd name="connsiteX37" fmla="*/ 330860 w 1857509"/>
                <a:gd name="connsiteY37" fmla="*/ 311376 h 311376"/>
                <a:gd name="connsiteX38" fmla="*/ 599267 w 1857509"/>
                <a:gd name="connsiteY38" fmla="*/ 156749 h 311376"/>
                <a:gd name="connsiteX39" fmla="*/ 583447 w 1857509"/>
                <a:gd name="connsiteY39" fmla="*/ 154210 h 311376"/>
                <a:gd name="connsiteX40" fmla="*/ 528309 w 1857509"/>
                <a:gd name="connsiteY40" fmla="*/ 220716 h 311376"/>
                <a:gd name="connsiteX41" fmla="*/ 528309 w 1857509"/>
                <a:gd name="connsiteY41" fmla="*/ 305863 h 311376"/>
                <a:gd name="connsiteX42" fmla="*/ 466326 w 1857509"/>
                <a:gd name="connsiteY42" fmla="*/ 305863 h 311376"/>
                <a:gd name="connsiteX43" fmla="*/ 466326 w 1857509"/>
                <a:gd name="connsiteY43" fmla="*/ 96590 h 311376"/>
                <a:gd name="connsiteX44" fmla="*/ 527879 w 1857509"/>
                <a:gd name="connsiteY44" fmla="*/ 96590 h 311376"/>
                <a:gd name="connsiteX45" fmla="*/ 527879 w 1857509"/>
                <a:gd name="connsiteY45" fmla="*/ 130908 h 311376"/>
                <a:gd name="connsiteX46" fmla="*/ 588579 w 1857509"/>
                <a:gd name="connsiteY46" fmla="*/ 91929 h 311376"/>
                <a:gd name="connsiteX47" fmla="*/ 599267 w 1857509"/>
                <a:gd name="connsiteY47" fmla="*/ 93199 h 311376"/>
                <a:gd name="connsiteX48" fmla="*/ 599267 w 1857509"/>
                <a:gd name="connsiteY48" fmla="*/ 156749 h 311376"/>
                <a:gd name="connsiteX49" fmla="*/ 693952 w 1857509"/>
                <a:gd name="connsiteY49" fmla="*/ 171147 h 311376"/>
                <a:gd name="connsiteX50" fmla="*/ 676427 w 1857509"/>
                <a:gd name="connsiteY50" fmla="*/ 155053 h 311376"/>
                <a:gd name="connsiteX51" fmla="*/ 696087 w 1857509"/>
                <a:gd name="connsiteY51" fmla="*/ 140646 h 311376"/>
                <a:gd name="connsiteX52" fmla="*/ 729432 w 1857509"/>
                <a:gd name="connsiteY52" fmla="*/ 166487 h 311376"/>
                <a:gd name="connsiteX53" fmla="*/ 780296 w 1857509"/>
                <a:gd name="connsiteY53" fmla="*/ 139803 h 311376"/>
                <a:gd name="connsiteX54" fmla="*/ 696516 w 1857509"/>
                <a:gd name="connsiteY54" fmla="*/ 91086 h 311376"/>
                <a:gd name="connsiteX55" fmla="*/ 614869 w 1857509"/>
                <a:gd name="connsiteY55" fmla="*/ 158861 h 311376"/>
                <a:gd name="connsiteX56" fmla="*/ 675145 w 1857509"/>
                <a:gd name="connsiteY56" fmla="*/ 223254 h 311376"/>
                <a:gd name="connsiteX57" fmla="*/ 699937 w 1857509"/>
                <a:gd name="connsiteY57" fmla="*/ 229184 h 311376"/>
                <a:gd name="connsiteX58" fmla="*/ 719173 w 1857509"/>
                <a:gd name="connsiteY58" fmla="*/ 244861 h 311376"/>
                <a:gd name="connsiteX59" fmla="*/ 696945 w 1857509"/>
                <a:gd name="connsiteY59" fmla="*/ 260955 h 311376"/>
                <a:gd name="connsiteX60" fmla="*/ 657615 w 1857509"/>
                <a:gd name="connsiteY60" fmla="*/ 232575 h 311376"/>
                <a:gd name="connsiteX61" fmla="*/ 607174 w 1857509"/>
                <a:gd name="connsiteY61" fmla="*/ 260112 h 311376"/>
                <a:gd name="connsiteX62" fmla="*/ 696516 w 1857509"/>
                <a:gd name="connsiteY62" fmla="*/ 311376 h 311376"/>
                <a:gd name="connsiteX63" fmla="*/ 781578 w 1857509"/>
                <a:gd name="connsiteY63" fmla="*/ 239784 h 311376"/>
                <a:gd name="connsiteX64" fmla="*/ 720454 w 1857509"/>
                <a:gd name="connsiteY64" fmla="*/ 177929 h 311376"/>
                <a:gd name="connsiteX65" fmla="*/ 693952 w 1857509"/>
                <a:gd name="connsiteY65" fmla="*/ 171147 h 311376"/>
                <a:gd name="connsiteX66" fmla="*/ 984924 w 1857509"/>
                <a:gd name="connsiteY66" fmla="*/ 171147 h 311376"/>
                <a:gd name="connsiteX67" fmla="*/ 967398 w 1857509"/>
                <a:gd name="connsiteY67" fmla="*/ 155053 h 311376"/>
                <a:gd name="connsiteX68" fmla="*/ 987057 w 1857509"/>
                <a:gd name="connsiteY68" fmla="*/ 140646 h 311376"/>
                <a:gd name="connsiteX69" fmla="*/ 1020404 w 1857509"/>
                <a:gd name="connsiteY69" fmla="*/ 166487 h 311376"/>
                <a:gd name="connsiteX70" fmla="*/ 1071268 w 1857509"/>
                <a:gd name="connsiteY70" fmla="*/ 139803 h 311376"/>
                <a:gd name="connsiteX71" fmla="*/ 987486 w 1857509"/>
                <a:gd name="connsiteY71" fmla="*/ 91086 h 311376"/>
                <a:gd name="connsiteX72" fmla="*/ 905840 w 1857509"/>
                <a:gd name="connsiteY72" fmla="*/ 158861 h 311376"/>
                <a:gd name="connsiteX73" fmla="*/ 966112 w 1857509"/>
                <a:gd name="connsiteY73" fmla="*/ 223254 h 311376"/>
                <a:gd name="connsiteX74" fmla="*/ 990905 w 1857509"/>
                <a:gd name="connsiteY74" fmla="*/ 229184 h 311376"/>
                <a:gd name="connsiteX75" fmla="*/ 1010146 w 1857509"/>
                <a:gd name="connsiteY75" fmla="*/ 244861 h 311376"/>
                <a:gd name="connsiteX76" fmla="*/ 987915 w 1857509"/>
                <a:gd name="connsiteY76" fmla="*/ 260955 h 311376"/>
                <a:gd name="connsiteX77" fmla="*/ 948591 w 1857509"/>
                <a:gd name="connsiteY77" fmla="*/ 232575 h 311376"/>
                <a:gd name="connsiteX78" fmla="*/ 898149 w 1857509"/>
                <a:gd name="connsiteY78" fmla="*/ 260112 h 311376"/>
                <a:gd name="connsiteX79" fmla="*/ 987486 w 1857509"/>
                <a:gd name="connsiteY79" fmla="*/ 311376 h 311376"/>
                <a:gd name="connsiteX80" fmla="*/ 1072554 w 1857509"/>
                <a:gd name="connsiteY80" fmla="*/ 239784 h 311376"/>
                <a:gd name="connsiteX81" fmla="*/ 1011422 w 1857509"/>
                <a:gd name="connsiteY81" fmla="*/ 177929 h 311376"/>
                <a:gd name="connsiteX82" fmla="*/ 984924 w 1857509"/>
                <a:gd name="connsiteY82" fmla="*/ 171147 h 311376"/>
                <a:gd name="connsiteX83" fmla="*/ 1176300 w 1857509"/>
                <a:gd name="connsiteY83" fmla="*/ 35162 h 311376"/>
                <a:gd name="connsiteX84" fmla="*/ 1176300 w 1857509"/>
                <a:gd name="connsiteY84" fmla="*/ 96590 h 311376"/>
                <a:gd name="connsiteX85" fmla="*/ 1229735 w 1857509"/>
                <a:gd name="connsiteY85" fmla="*/ 96590 h 311376"/>
                <a:gd name="connsiteX86" fmla="*/ 1229735 w 1857509"/>
                <a:gd name="connsiteY86" fmla="*/ 147428 h 311376"/>
                <a:gd name="connsiteX87" fmla="*/ 1176300 w 1857509"/>
                <a:gd name="connsiteY87" fmla="*/ 147428 h 311376"/>
                <a:gd name="connsiteX88" fmla="*/ 1176300 w 1857509"/>
                <a:gd name="connsiteY88" fmla="*/ 224107 h 311376"/>
                <a:gd name="connsiteX89" fmla="*/ 1206656 w 1857509"/>
                <a:gd name="connsiteY89" fmla="*/ 255451 h 311376"/>
                <a:gd name="connsiteX90" fmla="*/ 1229735 w 1857509"/>
                <a:gd name="connsiteY90" fmla="*/ 249095 h 311376"/>
                <a:gd name="connsiteX91" fmla="*/ 1229735 w 1857509"/>
                <a:gd name="connsiteY91" fmla="*/ 302482 h 311376"/>
                <a:gd name="connsiteX92" fmla="*/ 1186139 w 1857509"/>
                <a:gd name="connsiteY92" fmla="*/ 310950 h 311376"/>
                <a:gd name="connsiteX93" fmla="*/ 1114321 w 1857509"/>
                <a:gd name="connsiteY93" fmla="*/ 237236 h 311376"/>
                <a:gd name="connsiteX94" fmla="*/ 1114321 w 1857509"/>
                <a:gd name="connsiteY94" fmla="*/ 147428 h 311376"/>
                <a:gd name="connsiteX95" fmla="*/ 1084393 w 1857509"/>
                <a:gd name="connsiteY95" fmla="*/ 147428 h 311376"/>
                <a:gd name="connsiteX96" fmla="*/ 1084393 w 1857509"/>
                <a:gd name="connsiteY96" fmla="*/ 96590 h 311376"/>
                <a:gd name="connsiteX97" fmla="*/ 1114321 w 1857509"/>
                <a:gd name="connsiteY97" fmla="*/ 96590 h 311376"/>
                <a:gd name="connsiteX98" fmla="*/ 1114321 w 1857509"/>
                <a:gd name="connsiteY98" fmla="*/ 35162 h 311376"/>
                <a:gd name="connsiteX99" fmla="*/ 1176300 w 1857509"/>
                <a:gd name="connsiteY99" fmla="*/ 35162 h 311376"/>
                <a:gd name="connsiteX100" fmla="*/ 1352551 w 1857509"/>
                <a:gd name="connsiteY100" fmla="*/ 139377 h 311376"/>
                <a:gd name="connsiteX101" fmla="*/ 1399566 w 1857509"/>
                <a:gd name="connsiteY101" fmla="*/ 177929 h 311376"/>
                <a:gd name="connsiteX102" fmla="*/ 1305097 w 1857509"/>
                <a:gd name="connsiteY102" fmla="*/ 177929 h 311376"/>
                <a:gd name="connsiteX103" fmla="*/ 1352551 w 1857509"/>
                <a:gd name="connsiteY103" fmla="*/ 139377 h 311376"/>
                <a:gd name="connsiteX104" fmla="*/ 1355541 w 1857509"/>
                <a:gd name="connsiteY104" fmla="*/ 311376 h 311376"/>
                <a:gd name="connsiteX105" fmla="*/ 1453430 w 1857509"/>
                <a:gd name="connsiteY105" fmla="*/ 255877 h 311376"/>
                <a:gd name="connsiteX106" fmla="*/ 1400852 w 1857509"/>
                <a:gd name="connsiteY106" fmla="*/ 235114 h 311376"/>
                <a:gd name="connsiteX107" fmla="*/ 1355541 w 1857509"/>
                <a:gd name="connsiteY107" fmla="*/ 260538 h 311376"/>
                <a:gd name="connsiteX108" fmla="*/ 1304669 w 1857509"/>
                <a:gd name="connsiteY108" fmla="*/ 218168 h 311376"/>
                <a:gd name="connsiteX109" fmla="*/ 1459840 w 1857509"/>
                <a:gd name="connsiteY109" fmla="*/ 218168 h 311376"/>
                <a:gd name="connsiteX110" fmla="*/ 1460688 w 1857509"/>
                <a:gd name="connsiteY110" fmla="*/ 202927 h 311376"/>
                <a:gd name="connsiteX111" fmla="*/ 1352979 w 1857509"/>
                <a:gd name="connsiteY111" fmla="*/ 91077 h 311376"/>
                <a:gd name="connsiteX112" fmla="*/ 1243547 w 1857509"/>
                <a:gd name="connsiteY112" fmla="*/ 201231 h 311376"/>
                <a:gd name="connsiteX113" fmla="*/ 1355541 w 1857509"/>
                <a:gd name="connsiteY113" fmla="*/ 311376 h 311376"/>
                <a:gd name="connsiteX114" fmla="*/ 1553414 w 1857509"/>
                <a:gd name="connsiteY114" fmla="*/ 305863 h 311376"/>
                <a:gd name="connsiteX115" fmla="*/ 1491006 w 1857509"/>
                <a:gd name="connsiteY115" fmla="*/ 305863 h 311376"/>
                <a:gd name="connsiteX116" fmla="*/ 1491006 w 1857509"/>
                <a:gd name="connsiteY116" fmla="*/ 96590 h 311376"/>
                <a:gd name="connsiteX117" fmla="*/ 1553414 w 1857509"/>
                <a:gd name="connsiteY117" fmla="*/ 96590 h 311376"/>
                <a:gd name="connsiteX118" fmla="*/ 1553414 w 1857509"/>
                <a:gd name="connsiteY118" fmla="*/ 123283 h 311376"/>
                <a:gd name="connsiteX119" fmla="*/ 1615822 w 1857509"/>
                <a:gd name="connsiteY119" fmla="*/ 91086 h 311376"/>
                <a:gd name="connsiteX120" fmla="*/ 1693631 w 1857509"/>
                <a:gd name="connsiteY120" fmla="*/ 176660 h 311376"/>
                <a:gd name="connsiteX121" fmla="*/ 1693631 w 1857509"/>
                <a:gd name="connsiteY121" fmla="*/ 305863 h 311376"/>
                <a:gd name="connsiteX122" fmla="*/ 1631214 w 1857509"/>
                <a:gd name="connsiteY122" fmla="*/ 305863 h 311376"/>
                <a:gd name="connsiteX123" fmla="*/ 1631214 w 1857509"/>
                <a:gd name="connsiteY123" fmla="*/ 191058 h 311376"/>
                <a:gd name="connsiteX124" fmla="*/ 1593171 w 1857509"/>
                <a:gd name="connsiteY124" fmla="*/ 147845 h 311376"/>
                <a:gd name="connsiteX125" fmla="*/ 1553414 w 1857509"/>
                <a:gd name="connsiteY125" fmla="*/ 194875 h 311376"/>
                <a:gd name="connsiteX126" fmla="*/ 1553414 w 1857509"/>
                <a:gd name="connsiteY126" fmla="*/ 305863 h 311376"/>
                <a:gd name="connsiteX127" fmla="*/ 1804083 w 1857509"/>
                <a:gd name="connsiteY127" fmla="*/ 96590 h 311376"/>
                <a:gd name="connsiteX128" fmla="*/ 1804083 w 1857509"/>
                <a:gd name="connsiteY128" fmla="*/ 35162 h 311376"/>
                <a:gd name="connsiteX129" fmla="*/ 1742095 w 1857509"/>
                <a:gd name="connsiteY129" fmla="*/ 35162 h 311376"/>
                <a:gd name="connsiteX130" fmla="*/ 1742095 w 1857509"/>
                <a:gd name="connsiteY130" fmla="*/ 96590 h 311376"/>
                <a:gd name="connsiteX131" fmla="*/ 1712177 w 1857509"/>
                <a:gd name="connsiteY131" fmla="*/ 96590 h 311376"/>
                <a:gd name="connsiteX132" fmla="*/ 1712177 w 1857509"/>
                <a:gd name="connsiteY132" fmla="*/ 147428 h 311376"/>
                <a:gd name="connsiteX133" fmla="*/ 1742095 w 1857509"/>
                <a:gd name="connsiteY133" fmla="*/ 147428 h 311376"/>
                <a:gd name="connsiteX134" fmla="*/ 1742095 w 1857509"/>
                <a:gd name="connsiteY134" fmla="*/ 237236 h 311376"/>
                <a:gd name="connsiteX135" fmla="*/ 1813913 w 1857509"/>
                <a:gd name="connsiteY135" fmla="*/ 310950 h 311376"/>
                <a:gd name="connsiteX136" fmla="*/ 1857509 w 1857509"/>
                <a:gd name="connsiteY136" fmla="*/ 302482 h 311376"/>
                <a:gd name="connsiteX137" fmla="*/ 1857509 w 1857509"/>
                <a:gd name="connsiteY137" fmla="*/ 249095 h 311376"/>
                <a:gd name="connsiteX138" fmla="*/ 1834439 w 1857509"/>
                <a:gd name="connsiteY138" fmla="*/ 255451 h 311376"/>
                <a:gd name="connsiteX139" fmla="*/ 1804083 w 1857509"/>
                <a:gd name="connsiteY139" fmla="*/ 224107 h 311376"/>
                <a:gd name="connsiteX140" fmla="*/ 1804083 w 1857509"/>
                <a:gd name="connsiteY140" fmla="*/ 147428 h 311376"/>
                <a:gd name="connsiteX141" fmla="*/ 1857509 w 1857509"/>
                <a:gd name="connsiteY141" fmla="*/ 147428 h 311376"/>
                <a:gd name="connsiteX142" fmla="*/ 1857509 w 1857509"/>
                <a:gd name="connsiteY142" fmla="*/ 96590 h 311376"/>
                <a:gd name="connsiteX143" fmla="*/ 1804083 w 1857509"/>
                <a:gd name="connsiteY143" fmla="*/ 96590 h 3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857509" h="311376">
                  <a:moveTo>
                    <a:pt x="810565" y="305863"/>
                  </a:moveTo>
                  <a:lnTo>
                    <a:pt x="872975" y="305863"/>
                  </a:lnTo>
                  <a:lnTo>
                    <a:pt x="872975" y="96590"/>
                  </a:lnTo>
                  <a:lnTo>
                    <a:pt x="810565" y="96590"/>
                  </a:lnTo>
                  <a:lnTo>
                    <a:pt x="810565" y="305863"/>
                  </a:lnTo>
                  <a:close/>
                  <a:moveTo>
                    <a:pt x="841770" y="72019"/>
                  </a:moveTo>
                  <a:cubicBezTo>
                    <a:pt x="821677" y="72019"/>
                    <a:pt x="805437" y="55499"/>
                    <a:pt x="805437" y="36005"/>
                  </a:cubicBezTo>
                  <a:cubicBezTo>
                    <a:pt x="805437" y="16520"/>
                    <a:pt x="821677" y="0"/>
                    <a:pt x="841770" y="0"/>
                  </a:cubicBezTo>
                  <a:cubicBezTo>
                    <a:pt x="861859" y="0"/>
                    <a:pt x="878102" y="16520"/>
                    <a:pt x="878102" y="36005"/>
                  </a:cubicBezTo>
                  <a:cubicBezTo>
                    <a:pt x="878102" y="55499"/>
                    <a:pt x="861859" y="72019"/>
                    <a:pt x="841770" y="72019"/>
                  </a:cubicBezTo>
                  <a:close/>
                  <a:moveTo>
                    <a:pt x="103016" y="144463"/>
                  </a:moveTo>
                  <a:lnTo>
                    <a:pt x="64121" y="144463"/>
                  </a:lnTo>
                  <a:lnTo>
                    <a:pt x="64121" y="66515"/>
                  </a:lnTo>
                  <a:lnTo>
                    <a:pt x="103016" y="66515"/>
                  </a:lnTo>
                  <a:cubicBezTo>
                    <a:pt x="128666" y="66515"/>
                    <a:pt x="147049" y="80923"/>
                    <a:pt x="147049" y="105484"/>
                  </a:cubicBezTo>
                  <a:cubicBezTo>
                    <a:pt x="147049" y="130056"/>
                    <a:pt x="128666" y="144463"/>
                    <a:pt x="103016" y="144463"/>
                  </a:cubicBezTo>
                  <a:close/>
                  <a:moveTo>
                    <a:pt x="211595" y="105058"/>
                  </a:moveTo>
                  <a:cubicBezTo>
                    <a:pt x="211595" y="44056"/>
                    <a:pt x="166714" y="9321"/>
                    <a:pt x="101740" y="9321"/>
                  </a:cubicBezTo>
                  <a:lnTo>
                    <a:pt x="0" y="9321"/>
                  </a:lnTo>
                  <a:lnTo>
                    <a:pt x="0" y="305863"/>
                  </a:lnTo>
                  <a:lnTo>
                    <a:pt x="64121" y="305863"/>
                  </a:lnTo>
                  <a:lnTo>
                    <a:pt x="64121" y="200805"/>
                  </a:lnTo>
                  <a:lnTo>
                    <a:pt x="101740" y="200805"/>
                  </a:lnTo>
                  <a:cubicBezTo>
                    <a:pt x="166714" y="200805"/>
                    <a:pt x="211595" y="165644"/>
                    <a:pt x="211595" y="105058"/>
                  </a:cubicBezTo>
                  <a:close/>
                  <a:moveTo>
                    <a:pt x="327867" y="139377"/>
                  </a:moveTo>
                  <a:cubicBezTo>
                    <a:pt x="353088" y="139377"/>
                    <a:pt x="372324" y="155480"/>
                    <a:pt x="374887" y="177929"/>
                  </a:cubicBezTo>
                  <a:lnTo>
                    <a:pt x="280419" y="177929"/>
                  </a:lnTo>
                  <a:cubicBezTo>
                    <a:pt x="282982" y="158018"/>
                    <a:pt x="303076" y="139377"/>
                    <a:pt x="327867" y="139377"/>
                  </a:cubicBezTo>
                  <a:close/>
                  <a:moveTo>
                    <a:pt x="330860" y="311376"/>
                  </a:moveTo>
                  <a:cubicBezTo>
                    <a:pt x="377027" y="311376"/>
                    <a:pt x="411224" y="290186"/>
                    <a:pt x="428749" y="255877"/>
                  </a:cubicBezTo>
                  <a:lnTo>
                    <a:pt x="376169" y="235114"/>
                  </a:lnTo>
                  <a:cubicBezTo>
                    <a:pt x="366339" y="250791"/>
                    <a:pt x="353941" y="260538"/>
                    <a:pt x="330860" y="260538"/>
                  </a:cubicBezTo>
                  <a:cubicBezTo>
                    <a:pt x="304782" y="260538"/>
                    <a:pt x="282129" y="242739"/>
                    <a:pt x="279990" y="218168"/>
                  </a:cubicBezTo>
                  <a:lnTo>
                    <a:pt x="435158" y="218168"/>
                  </a:lnTo>
                  <a:cubicBezTo>
                    <a:pt x="435587" y="215629"/>
                    <a:pt x="436016" y="210126"/>
                    <a:pt x="436016" y="202927"/>
                  </a:cubicBezTo>
                  <a:cubicBezTo>
                    <a:pt x="436016" y="137264"/>
                    <a:pt x="391989" y="91077"/>
                    <a:pt x="328296" y="91077"/>
                  </a:cubicBezTo>
                  <a:cubicBezTo>
                    <a:pt x="265886" y="91077"/>
                    <a:pt x="218866" y="138107"/>
                    <a:pt x="218866" y="201231"/>
                  </a:cubicBezTo>
                  <a:cubicBezTo>
                    <a:pt x="218866" y="266041"/>
                    <a:pt x="265028" y="311376"/>
                    <a:pt x="330860" y="311376"/>
                  </a:cubicBezTo>
                  <a:close/>
                  <a:moveTo>
                    <a:pt x="599267" y="156749"/>
                  </a:moveTo>
                  <a:cubicBezTo>
                    <a:pt x="595846" y="155053"/>
                    <a:pt x="589861" y="154210"/>
                    <a:pt x="583447" y="154210"/>
                  </a:cubicBezTo>
                  <a:cubicBezTo>
                    <a:pt x="548825" y="154210"/>
                    <a:pt x="528309" y="179625"/>
                    <a:pt x="528309" y="220716"/>
                  </a:cubicBezTo>
                  <a:lnTo>
                    <a:pt x="528309" y="305863"/>
                  </a:lnTo>
                  <a:lnTo>
                    <a:pt x="466326" y="305863"/>
                  </a:lnTo>
                  <a:lnTo>
                    <a:pt x="466326" y="96590"/>
                  </a:lnTo>
                  <a:lnTo>
                    <a:pt x="527879" y="96590"/>
                  </a:lnTo>
                  <a:lnTo>
                    <a:pt x="527879" y="130908"/>
                  </a:lnTo>
                  <a:cubicBezTo>
                    <a:pt x="538996" y="106754"/>
                    <a:pt x="561219" y="91929"/>
                    <a:pt x="588579" y="91929"/>
                  </a:cubicBezTo>
                  <a:cubicBezTo>
                    <a:pt x="593282" y="91929"/>
                    <a:pt x="597985" y="92773"/>
                    <a:pt x="599267" y="93199"/>
                  </a:cubicBezTo>
                  <a:lnTo>
                    <a:pt x="599267" y="156749"/>
                  </a:lnTo>
                  <a:close/>
                  <a:moveTo>
                    <a:pt x="693952" y="171147"/>
                  </a:moveTo>
                  <a:cubicBezTo>
                    <a:pt x="682412" y="168182"/>
                    <a:pt x="676427" y="162679"/>
                    <a:pt x="676427" y="155053"/>
                  </a:cubicBezTo>
                  <a:cubicBezTo>
                    <a:pt x="676427" y="146576"/>
                    <a:pt x="684546" y="140646"/>
                    <a:pt x="696087" y="140646"/>
                  </a:cubicBezTo>
                  <a:cubicBezTo>
                    <a:pt x="708909" y="140646"/>
                    <a:pt x="723018" y="150810"/>
                    <a:pt x="729432" y="166487"/>
                  </a:cubicBezTo>
                  <a:lnTo>
                    <a:pt x="780296" y="139803"/>
                  </a:lnTo>
                  <a:cubicBezTo>
                    <a:pt x="767046" y="110562"/>
                    <a:pt x="732853" y="91086"/>
                    <a:pt x="696516" y="91086"/>
                  </a:cubicBezTo>
                  <a:cubicBezTo>
                    <a:pt x="648214" y="91086"/>
                    <a:pt x="614869" y="119039"/>
                    <a:pt x="614869" y="158861"/>
                  </a:cubicBezTo>
                  <a:cubicBezTo>
                    <a:pt x="614869" y="191910"/>
                    <a:pt x="635392" y="213934"/>
                    <a:pt x="675145" y="223254"/>
                  </a:cubicBezTo>
                  <a:lnTo>
                    <a:pt x="699937" y="229184"/>
                  </a:lnTo>
                  <a:cubicBezTo>
                    <a:pt x="712759" y="232149"/>
                    <a:pt x="719173" y="237662"/>
                    <a:pt x="719173" y="244861"/>
                  </a:cubicBezTo>
                  <a:cubicBezTo>
                    <a:pt x="719173" y="255025"/>
                    <a:pt x="710196" y="260955"/>
                    <a:pt x="696945" y="260955"/>
                  </a:cubicBezTo>
                  <a:cubicBezTo>
                    <a:pt x="681130" y="260955"/>
                    <a:pt x="665310" y="249948"/>
                    <a:pt x="657615" y="232575"/>
                  </a:cubicBezTo>
                  <a:lnTo>
                    <a:pt x="607174" y="260112"/>
                  </a:lnTo>
                  <a:cubicBezTo>
                    <a:pt x="621283" y="292308"/>
                    <a:pt x="654622" y="311376"/>
                    <a:pt x="696516" y="311376"/>
                  </a:cubicBezTo>
                  <a:cubicBezTo>
                    <a:pt x="745675" y="311376"/>
                    <a:pt x="781578" y="281718"/>
                    <a:pt x="781578" y="239784"/>
                  </a:cubicBezTo>
                  <a:cubicBezTo>
                    <a:pt x="781578" y="210126"/>
                    <a:pt x="760208" y="188093"/>
                    <a:pt x="720454" y="177929"/>
                  </a:cubicBezTo>
                  <a:lnTo>
                    <a:pt x="693952" y="171147"/>
                  </a:lnTo>
                  <a:close/>
                  <a:moveTo>
                    <a:pt x="984924" y="171147"/>
                  </a:moveTo>
                  <a:cubicBezTo>
                    <a:pt x="973379" y="168182"/>
                    <a:pt x="967398" y="162679"/>
                    <a:pt x="967398" y="155053"/>
                  </a:cubicBezTo>
                  <a:cubicBezTo>
                    <a:pt x="967398" y="146576"/>
                    <a:pt x="975513" y="140646"/>
                    <a:pt x="987057" y="140646"/>
                  </a:cubicBezTo>
                  <a:cubicBezTo>
                    <a:pt x="999887" y="140646"/>
                    <a:pt x="1013994" y="150810"/>
                    <a:pt x="1020404" y="166487"/>
                  </a:cubicBezTo>
                  <a:lnTo>
                    <a:pt x="1071268" y="139803"/>
                  </a:lnTo>
                  <a:cubicBezTo>
                    <a:pt x="1058019" y="110562"/>
                    <a:pt x="1023824" y="91086"/>
                    <a:pt x="987486" y="91086"/>
                  </a:cubicBezTo>
                  <a:cubicBezTo>
                    <a:pt x="939185" y="91086"/>
                    <a:pt x="905840" y="119039"/>
                    <a:pt x="905840" y="158861"/>
                  </a:cubicBezTo>
                  <a:cubicBezTo>
                    <a:pt x="905840" y="191910"/>
                    <a:pt x="926362" y="213934"/>
                    <a:pt x="966112" y="223254"/>
                  </a:cubicBezTo>
                  <a:lnTo>
                    <a:pt x="990905" y="229184"/>
                  </a:lnTo>
                  <a:cubicBezTo>
                    <a:pt x="1003726" y="232149"/>
                    <a:pt x="1010146" y="237662"/>
                    <a:pt x="1010146" y="244861"/>
                  </a:cubicBezTo>
                  <a:cubicBezTo>
                    <a:pt x="1010146" y="255025"/>
                    <a:pt x="1001164" y="260955"/>
                    <a:pt x="987915" y="260955"/>
                  </a:cubicBezTo>
                  <a:cubicBezTo>
                    <a:pt x="972103" y="260955"/>
                    <a:pt x="956282" y="249948"/>
                    <a:pt x="948591" y="232575"/>
                  </a:cubicBezTo>
                  <a:lnTo>
                    <a:pt x="898149" y="260112"/>
                  </a:lnTo>
                  <a:cubicBezTo>
                    <a:pt x="912254" y="292308"/>
                    <a:pt x="945598" y="311376"/>
                    <a:pt x="987486" y="311376"/>
                  </a:cubicBezTo>
                  <a:cubicBezTo>
                    <a:pt x="1036644" y="311376"/>
                    <a:pt x="1072554" y="281718"/>
                    <a:pt x="1072554" y="239784"/>
                  </a:cubicBezTo>
                  <a:cubicBezTo>
                    <a:pt x="1072554" y="210126"/>
                    <a:pt x="1051180" y="188093"/>
                    <a:pt x="1011422" y="177929"/>
                  </a:cubicBezTo>
                  <a:lnTo>
                    <a:pt x="984924" y="171147"/>
                  </a:lnTo>
                  <a:close/>
                  <a:moveTo>
                    <a:pt x="1176300" y="35162"/>
                  </a:moveTo>
                  <a:lnTo>
                    <a:pt x="1176300" y="96590"/>
                  </a:lnTo>
                  <a:lnTo>
                    <a:pt x="1229735" y="96590"/>
                  </a:lnTo>
                  <a:lnTo>
                    <a:pt x="1229735" y="147428"/>
                  </a:lnTo>
                  <a:lnTo>
                    <a:pt x="1176300" y="147428"/>
                  </a:lnTo>
                  <a:lnTo>
                    <a:pt x="1176300" y="224107"/>
                  </a:lnTo>
                  <a:cubicBezTo>
                    <a:pt x="1176300" y="246557"/>
                    <a:pt x="1186139" y="255451"/>
                    <a:pt x="1206656" y="255451"/>
                  </a:cubicBezTo>
                  <a:cubicBezTo>
                    <a:pt x="1214352" y="255451"/>
                    <a:pt x="1222896" y="253339"/>
                    <a:pt x="1229735" y="249095"/>
                  </a:cubicBezTo>
                  <a:lnTo>
                    <a:pt x="1229735" y="302482"/>
                  </a:lnTo>
                  <a:cubicBezTo>
                    <a:pt x="1220334" y="307132"/>
                    <a:pt x="1206228" y="310950"/>
                    <a:pt x="1186139" y="310950"/>
                  </a:cubicBezTo>
                  <a:cubicBezTo>
                    <a:pt x="1141677" y="310950"/>
                    <a:pt x="1114321" y="283840"/>
                    <a:pt x="1114321" y="237236"/>
                  </a:cubicBezTo>
                  <a:lnTo>
                    <a:pt x="1114321" y="147428"/>
                  </a:lnTo>
                  <a:lnTo>
                    <a:pt x="1084393" y="147428"/>
                  </a:lnTo>
                  <a:lnTo>
                    <a:pt x="1084393" y="96590"/>
                  </a:lnTo>
                  <a:lnTo>
                    <a:pt x="1114321" y="96590"/>
                  </a:lnTo>
                  <a:lnTo>
                    <a:pt x="1114321" y="35162"/>
                  </a:lnTo>
                  <a:lnTo>
                    <a:pt x="1176300" y="35162"/>
                  </a:lnTo>
                  <a:close/>
                  <a:moveTo>
                    <a:pt x="1352551" y="139377"/>
                  </a:moveTo>
                  <a:cubicBezTo>
                    <a:pt x="1377763" y="139377"/>
                    <a:pt x="1397004" y="155480"/>
                    <a:pt x="1399566" y="177929"/>
                  </a:cubicBezTo>
                  <a:lnTo>
                    <a:pt x="1305097" y="177929"/>
                  </a:lnTo>
                  <a:cubicBezTo>
                    <a:pt x="1307659" y="158018"/>
                    <a:pt x="1327757" y="139377"/>
                    <a:pt x="1352551" y="139377"/>
                  </a:cubicBezTo>
                  <a:close/>
                  <a:moveTo>
                    <a:pt x="1355541" y="311376"/>
                  </a:moveTo>
                  <a:cubicBezTo>
                    <a:pt x="1401709" y="311376"/>
                    <a:pt x="1435904" y="290186"/>
                    <a:pt x="1453430" y="255877"/>
                  </a:cubicBezTo>
                  <a:lnTo>
                    <a:pt x="1400852" y="235114"/>
                  </a:lnTo>
                  <a:cubicBezTo>
                    <a:pt x="1391022" y="250791"/>
                    <a:pt x="1378621" y="260538"/>
                    <a:pt x="1355541" y="260538"/>
                  </a:cubicBezTo>
                  <a:cubicBezTo>
                    <a:pt x="1329462" y="260538"/>
                    <a:pt x="1306812" y="242739"/>
                    <a:pt x="1304669" y="218168"/>
                  </a:cubicBezTo>
                  <a:lnTo>
                    <a:pt x="1459840" y="218168"/>
                  </a:lnTo>
                  <a:cubicBezTo>
                    <a:pt x="1460269" y="215629"/>
                    <a:pt x="1460688" y="210126"/>
                    <a:pt x="1460688" y="202927"/>
                  </a:cubicBezTo>
                  <a:cubicBezTo>
                    <a:pt x="1460688" y="137264"/>
                    <a:pt x="1416663" y="91077"/>
                    <a:pt x="1352979" y="91077"/>
                  </a:cubicBezTo>
                  <a:cubicBezTo>
                    <a:pt x="1290562" y="91077"/>
                    <a:pt x="1243547" y="138107"/>
                    <a:pt x="1243547" y="201231"/>
                  </a:cubicBezTo>
                  <a:cubicBezTo>
                    <a:pt x="1243547" y="266041"/>
                    <a:pt x="1289705" y="311376"/>
                    <a:pt x="1355541" y="311376"/>
                  </a:cubicBezTo>
                  <a:close/>
                  <a:moveTo>
                    <a:pt x="1553414" y="305863"/>
                  </a:moveTo>
                  <a:lnTo>
                    <a:pt x="1491006" y="305863"/>
                  </a:lnTo>
                  <a:lnTo>
                    <a:pt x="1491006" y="96590"/>
                  </a:lnTo>
                  <a:lnTo>
                    <a:pt x="1553414" y="96590"/>
                  </a:lnTo>
                  <a:lnTo>
                    <a:pt x="1553414" y="123283"/>
                  </a:lnTo>
                  <a:cubicBezTo>
                    <a:pt x="1566244" y="102946"/>
                    <a:pt x="1587609" y="91086"/>
                    <a:pt x="1615822" y="91086"/>
                  </a:cubicBezTo>
                  <a:cubicBezTo>
                    <a:pt x="1664123" y="91086"/>
                    <a:pt x="1693631" y="123700"/>
                    <a:pt x="1693631" y="176660"/>
                  </a:cubicBezTo>
                  <a:lnTo>
                    <a:pt x="1693631" y="305863"/>
                  </a:lnTo>
                  <a:lnTo>
                    <a:pt x="1631214" y="305863"/>
                  </a:lnTo>
                  <a:lnTo>
                    <a:pt x="1631214" y="191058"/>
                  </a:lnTo>
                  <a:cubicBezTo>
                    <a:pt x="1631214" y="163531"/>
                    <a:pt x="1617536" y="147845"/>
                    <a:pt x="1593171" y="147845"/>
                  </a:cubicBezTo>
                  <a:cubicBezTo>
                    <a:pt x="1569235" y="147845"/>
                    <a:pt x="1553414" y="165644"/>
                    <a:pt x="1553414" y="194875"/>
                  </a:cubicBezTo>
                  <a:lnTo>
                    <a:pt x="1553414" y="305863"/>
                  </a:lnTo>
                  <a:close/>
                  <a:moveTo>
                    <a:pt x="1804083" y="96590"/>
                  </a:moveTo>
                  <a:lnTo>
                    <a:pt x="1804083" y="35162"/>
                  </a:lnTo>
                  <a:lnTo>
                    <a:pt x="1742095" y="35162"/>
                  </a:lnTo>
                  <a:lnTo>
                    <a:pt x="1742095" y="96590"/>
                  </a:lnTo>
                  <a:lnTo>
                    <a:pt x="1712177" y="96590"/>
                  </a:lnTo>
                  <a:lnTo>
                    <a:pt x="1712177" y="147428"/>
                  </a:lnTo>
                  <a:lnTo>
                    <a:pt x="1742095" y="147428"/>
                  </a:lnTo>
                  <a:lnTo>
                    <a:pt x="1742095" y="237236"/>
                  </a:lnTo>
                  <a:cubicBezTo>
                    <a:pt x="1742095" y="283840"/>
                    <a:pt x="1769460" y="310950"/>
                    <a:pt x="1813913" y="310950"/>
                  </a:cubicBezTo>
                  <a:cubicBezTo>
                    <a:pt x="1834001" y="310950"/>
                    <a:pt x="1848108" y="307132"/>
                    <a:pt x="1857509" y="302482"/>
                  </a:cubicBezTo>
                  <a:lnTo>
                    <a:pt x="1857509" y="249095"/>
                  </a:lnTo>
                  <a:cubicBezTo>
                    <a:pt x="1850670" y="253339"/>
                    <a:pt x="1842126" y="255451"/>
                    <a:pt x="1834439" y="255451"/>
                  </a:cubicBezTo>
                  <a:cubicBezTo>
                    <a:pt x="1813913" y="255451"/>
                    <a:pt x="1804083" y="246557"/>
                    <a:pt x="1804083" y="224107"/>
                  </a:cubicBezTo>
                  <a:lnTo>
                    <a:pt x="1804083" y="147428"/>
                  </a:lnTo>
                  <a:lnTo>
                    <a:pt x="1857509" y="147428"/>
                  </a:lnTo>
                  <a:lnTo>
                    <a:pt x="1857509" y="96590"/>
                  </a:lnTo>
                  <a:lnTo>
                    <a:pt x="1804083" y="9659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7360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073150"/>
            <a:ext cx="27360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073150"/>
            <a:ext cx="27360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073150"/>
            <a:ext cx="27360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20855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US"/>
              <a:t>Click to edit Master title style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2736000" cy="505592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252800"/>
            <a:ext cx="2736000" cy="505592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252800"/>
            <a:ext cx="2736000" cy="505592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252800"/>
            <a:ext cx="2736000" cy="505592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AE41BC-A002-EF46-BADA-8851CD5BCC04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95E4A1-CF6C-8549-B7F8-2F6837AA270C}"/>
              </a:ext>
            </a:extLst>
          </p:cNvPr>
          <p:cNvCxnSpPr>
            <a:cxnSpLocks/>
          </p:cNvCxnSpPr>
          <p:nvPr userDrawn="1"/>
        </p:nvCxnSpPr>
        <p:spPr>
          <a:xfrm>
            <a:off x="3271478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D6CBF8-AB61-FF46-B3DD-477614F69FCC}"/>
              </a:ext>
            </a:extLst>
          </p:cNvPr>
          <p:cNvCxnSpPr>
            <a:cxnSpLocks/>
          </p:cNvCxnSpPr>
          <p:nvPr userDrawn="1"/>
        </p:nvCxnSpPr>
        <p:spPr>
          <a:xfrm>
            <a:off x="6181971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884E31-3F24-3545-A4FE-8E176BBB15A0}"/>
              </a:ext>
            </a:extLst>
          </p:cNvPr>
          <p:cNvCxnSpPr>
            <a:cxnSpLocks/>
          </p:cNvCxnSpPr>
          <p:nvPr userDrawn="1"/>
        </p:nvCxnSpPr>
        <p:spPr>
          <a:xfrm>
            <a:off x="9092463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US"/>
              <a:t>Click to edit Master title style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1600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116" y="1073150"/>
            <a:ext cx="21600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232" y="1073150"/>
            <a:ext cx="21600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1348" y="1073150"/>
            <a:ext cx="21600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AFE1BA-B81E-F444-A7FA-24365EB85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68463" y="1073150"/>
            <a:ext cx="2160000" cy="5235575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323496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US"/>
              <a:t>Click to edit Master title style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800"/>
            <a:ext cx="2156400" cy="5058000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116" y="1252800"/>
            <a:ext cx="2156400" cy="5058000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800" y="1252800"/>
            <a:ext cx="2156400" cy="5058000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0400" y="1252800"/>
            <a:ext cx="2156400" cy="5058000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AFE1BA-B81E-F444-A7FA-24365EB85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69600" y="1252800"/>
            <a:ext cx="2156400" cy="5058000"/>
          </a:xfrm>
        </p:spPr>
        <p:txBody>
          <a:bodyPr/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C3AACB-F597-CB4F-A8CB-F897B4B10DB6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F89BAD-4602-A649-A93B-D3A91AA02FDB}"/>
              </a:ext>
            </a:extLst>
          </p:cNvPr>
          <p:cNvCxnSpPr>
            <a:cxnSpLocks/>
          </p:cNvCxnSpPr>
          <p:nvPr userDrawn="1"/>
        </p:nvCxnSpPr>
        <p:spPr>
          <a:xfrm>
            <a:off x="26856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B8B8-2D48-F943-9A50-1FA4561B1838}"/>
              </a:ext>
            </a:extLst>
          </p:cNvPr>
          <p:cNvCxnSpPr>
            <a:cxnSpLocks/>
          </p:cNvCxnSpPr>
          <p:nvPr userDrawn="1"/>
        </p:nvCxnSpPr>
        <p:spPr>
          <a:xfrm>
            <a:off x="50148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B3377-E7AD-6F43-A7D4-2054B90F2D3D}"/>
              </a:ext>
            </a:extLst>
          </p:cNvPr>
          <p:cNvCxnSpPr>
            <a:cxnSpLocks/>
          </p:cNvCxnSpPr>
          <p:nvPr userDrawn="1"/>
        </p:nvCxnSpPr>
        <p:spPr>
          <a:xfrm>
            <a:off x="73404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8AC07-0212-E547-8B1F-2B665947EA27}"/>
              </a:ext>
            </a:extLst>
          </p:cNvPr>
          <p:cNvCxnSpPr>
            <a:cxnSpLocks/>
          </p:cNvCxnSpPr>
          <p:nvPr userDrawn="1"/>
        </p:nvCxnSpPr>
        <p:spPr>
          <a:xfrm>
            <a:off x="96696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2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05F3CF0-6A33-4CB2-9AFE-29AC53AC1C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36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84E64-FC82-A048-A2E4-F1F56FE2003C}"/>
              </a:ext>
            </a:extLst>
          </p:cNvPr>
          <p:cNvSpPr/>
          <p:nvPr userDrawn="1"/>
        </p:nvSpPr>
        <p:spPr>
          <a:xfrm>
            <a:off x="352424" y="1073149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A5C24-8C28-5648-8B2A-CF491874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0FC1F70-5FFB-E84A-8B55-9115E8392D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497CDEB-DD6F-3940-8DF0-9A45B15202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EA8A9-5DE2-B04F-9F17-6D47E249AEDD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97024-7887-2148-9305-1377A558772C}"/>
              </a:ext>
            </a:extLst>
          </p:cNvPr>
          <p:cNvSpPr/>
          <p:nvPr userDrawn="1"/>
        </p:nvSpPr>
        <p:spPr>
          <a:xfrm>
            <a:off x="4240800" y="1072800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F2F6CA4-F16E-254B-AA7F-5C6633781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08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DA0B85-0621-1848-B7C4-2E53B56FF1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8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8DA86B-651B-1A4B-8BF8-F8C60DA47562}"/>
              </a:ext>
            </a:extLst>
          </p:cNvPr>
          <p:cNvCxnSpPr>
            <a:cxnSpLocks/>
          </p:cNvCxnSpPr>
          <p:nvPr userDrawn="1"/>
        </p:nvCxnSpPr>
        <p:spPr>
          <a:xfrm flipV="1">
            <a:off x="4423565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F0C89-1427-E345-98EE-9DEF420A0D6F}"/>
              </a:ext>
            </a:extLst>
          </p:cNvPr>
          <p:cNvSpPr/>
          <p:nvPr userDrawn="1"/>
        </p:nvSpPr>
        <p:spPr>
          <a:xfrm>
            <a:off x="8121600" y="1072800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56BEE1C-7178-D64D-824D-2169752251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16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B69D7EE-766E-B746-9EED-ACCA57D679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16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E6CC09-9B83-2F41-8FC6-3D13D60BFE09}"/>
              </a:ext>
            </a:extLst>
          </p:cNvPr>
          <p:cNvCxnSpPr>
            <a:cxnSpLocks/>
          </p:cNvCxnSpPr>
          <p:nvPr userDrawn="1"/>
        </p:nvCxnSpPr>
        <p:spPr>
          <a:xfrm flipV="1">
            <a:off x="83028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48F733-1A43-974C-9108-1290908B80AA}"/>
              </a:ext>
            </a:extLst>
          </p:cNvPr>
          <p:cNvSpPr/>
          <p:nvPr userDrawn="1"/>
        </p:nvSpPr>
        <p:spPr>
          <a:xfrm>
            <a:off x="352424" y="1073149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6BBC10-125D-6941-B34A-E59D1361AE04}"/>
              </a:ext>
            </a:extLst>
          </p:cNvPr>
          <p:cNvSpPr/>
          <p:nvPr userDrawn="1"/>
        </p:nvSpPr>
        <p:spPr>
          <a:xfrm>
            <a:off x="32724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07D46-D7C4-E54D-8736-3EA4D7C06D07}"/>
              </a:ext>
            </a:extLst>
          </p:cNvPr>
          <p:cNvSpPr/>
          <p:nvPr userDrawn="1"/>
        </p:nvSpPr>
        <p:spPr>
          <a:xfrm>
            <a:off x="61812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98EA8-88FE-4348-92C5-E539AB63BF4D}"/>
              </a:ext>
            </a:extLst>
          </p:cNvPr>
          <p:cNvSpPr/>
          <p:nvPr userDrawn="1"/>
        </p:nvSpPr>
        <p:spPr>
          <a:xfrm>
            <a:off x="90936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65CA6A-C9A8-7A43-9B04-3FC885B3A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2B35A7A-6678-4F44-8A81-1A6E60E23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647DBC-C54A-D546-9C5D-89C69B5DF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24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BC7DF85-EB75-0442-AAAB-F8B9153B1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724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BB3443B-0E39-F042-AA35-77C09CA88D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855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3AD8619-5C85-AF4B-B87B-83B5DAFF4F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1855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49D554A-DA78-414C-869F-2A3DA94073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936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D8071FF-24CA-434D-B451-98C58171FA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936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C4BF8-DEE8-0F4C-80EA-CC0890436CB4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77AF-7218-CB47-9A0D-87C657C9DDD3}"/>
              </a:ext>
            </a:extLst>
          </p:cNvPr>
          <p:cNvCxnSpPr>
            <a:cxnSpLocks/>
          </p:cNvCxnSpPr>
          <p:nvPr userDrawn="1"/>
        </p:nvCxnSpPr>
        <p:spPr>
          <a:xfrm flipV="1">
            <a:off x="3448632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9DD603-0FE7-7B4E-B522-090AD122738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61952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398534-1A9A-704A-AD53-63E542540A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275273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3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6EB436-50D1-9B4F-9DDD-D888FD193689}"/>
              </a:ext>
            </a:extLst>
          </p:cNvPr>
          <p:cNvSpPr/>
          <p:nvPr userDrawn="1"/>
        </p:nvSpPr>
        <p:spPr>
          <a:xfrm>
            <a:off x="352424" y="1073149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2C6E-4B8F-164E-A36A-336311CC0086}"/>
              </a:ext>
            </a:extLst>
          </p:cNvPr>
          <p:cNvSpPr/>
          <p:nvPr userDrawn="1"/>
        </p:nvSpPr>
        <p:spPr>
          <a:xfrm>
            <a:off x="26856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42869-BC2E-E744-B653-500CE3B4ECF9}"/>
              </a:ext>
            </a:extLst>
          </p:cNvPr>
          <p:cNvSpPr/>
          <p:nvPr userDrawn="1"/>
        </p:nvSpPr>
        <p:spPr>
          <a:xfrm>
            <a:off x="50148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2CFF2-49EF-F140-9D6D-D281E63ABC70}"/>
              </a:ext>
            </a:extLst>
          </p:cNvPr>
          <p:cNvSpPr/>
          <p:nvPr userDrawn="1"/>
        </p:nvSpPr>
        <p:spPr>
          <a:xfrm>
            <a:off x="7332698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CD7DA-DDE4-CD40-A763-E95D494C5673}"/>
              </a:ext>
            </a:extLst>
          </p:cNvPr>
          <p:cNvSpPr/>
          <p:nvPr userDrawn="1"/>
        </p:nvSpPr>
        <p:spPr>
          <a:xfrm>
            <a:off x="96696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US"/>
              <a:t>Click to edit Master title style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D485B60-E31E-8549-8C23-823C76433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9190D3A-F42A-4742-9D37-661764AC6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9CF521-70EB-7642-A047-649A11B13CAC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4FDCA75-D20D-1E46-A1B6-BA53A152FE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856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9CE6264-83F1-F141-AD57-DA14F6B86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56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D34D84D-8EC1-E044-B93E-4D3EFE90C9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48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62690F1-B978-1D4D-9431-75266350F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48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611DE7A-7D4D-934E-B740-E59409037B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32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998C6387-0920-BE46-81B9-346446E62A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332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E5581C3-0E51-1442-AF66-A0ABF11FE6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696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0E4AE50-D86D-EC44-8B70-506BF78D68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696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6017F3-1BDC-7242-B93A-4BC8F7C38BB8}"/>
              </a:ext>
            </a:extLst>
          </p:cNvPr>
          <p:cNvCxnSpPr>
            <a:cxnSpLocks/>
          </p:cNvCxnSpPr>
          <p:nvPr userDrawn="1"/>
        </p:nvCxnSpPr>
        <p:spPr>
          <a:xfrm flipV="1">
            <a:off x="2860519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5D91EF-81FA-3E40-90BC-89BF2BABBDF4}"/>
              </a:ext>
            </a:extLst>
          </p:cNvPr>
          <p:cNvCxnSpPr>
            <a:cxnSpLocks/>
          </p:cNvCxnSpPr>
          <p:nvPr userDrawn="1"/>
        </p:nvCxnSpPr>
        <p:spPr>
          <a:xfrm flipV="1">
            <a:off x="5203669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D2D55F-3F4C-EB4D-AD26-F372EC5FD0DA}"/>
              </a:ext>
            </a:extLst>
          </p:cNvPr>
          <p:cNvCxnSpPr>
            <a:cxnSpLocks/>
          </p:cNvCxnSpPr>
          <p:nvPr userDrawn="1"/>
        </p:nvCxnSpPr>
        <p:spPr>
          <a:xfrm flipV="1">
            <a:off x="75182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EF3DD5-3324-0846-B9D3-E020820F6416}"/>
              </a:ext>
            </a:extLst>
          </p:cNvPr>
          <p:cNvCxnSpPr>
            <a:cxnSpLocks/>
          </p:cNvCxnSpPr>
          <p:nvPr userDrawn="1"/>
        </p:nvCxnSpPr>
        <p:spPr>
          <a:xfrm flipV="1">
            <a:off x="9847106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2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171767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379312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988737-2D9E-FC47-8377-E433AE6534D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1FBDD8-D85D-984B-882C-3B9A54F589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592320"/>
            <a:ext cx="564840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236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915996-D79C-EB45-8ABB-452B8BFB1819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CF33EFA-BFB0-764D-904D-7CE8EA4DA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2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5652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5652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5652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6175023" y="2329916"/>
            <a:ext cx="5652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 dirty="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023" y="2329915"/>
            <a:ext cx="5652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5023" y="3833908"/>
            <a:ext cx="5652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8623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9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2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000" y="0"/>
            <a:ext cx="6109200" cy="54216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400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2363618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4248000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8128311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 dirty="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000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311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8311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31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8311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1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32724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61812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 dirty="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2400" y="2329915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2400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1200" y="2329200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1200" y="3834000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8175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3075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4426A-FACB-3D4B-B562-771BE46D88CB}"/>
              </a:ext>
            </a:extLst>
          </p:cNvPr>
          <p:cNvSpPr/>
          <p:nvPr userDrawn="1"/>
        </p:nvSpPr>
        <p:spPr>
          <a:xfrm>
            <a:off x="90936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3185E66-2FFA-8346-A8C4-4ADF2D0175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93600" y="2329200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29054A2-EB84-604A-95F2-45E13DBC11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3600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F4B3446D-7670-DA41-A04C-6FCCEC658CA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277726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0642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2162" userDrawn="1">
          <p15:clr>
            <a:srgbClr val="FBAE40"/>
          </p15:clr>
        </p15:guide>
        <p15:guide id="3" pos="3999" userDrawn="1">
          <p15:clr>
            <a:srgbClr val="FBAE40"/>
          </p15:clr>
        </p15:guide>
        <p15:guide id="4" pos="5836" userDrawn="1">
          <p15:clr>
            <a:srgbClr val="FBAE40"/>
          </p15:clr>
        </p15:guide>
        <p15:guide id="5" pos="325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 dirty="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905978-E649-3149-A424-54C3C61B90AF}"/>
              </a:ext>
            </a:extLst>
          </p:cNvPr>
          <p:cNvSpPr/>
          <p:nvPr userDrawn="1"/>
        </p:nvSpPr>
        <p:spPr>
          <a:xfrm>
            <a:off x="26856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911327-DA18-F34C-AD32-F1E1E917A9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56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EC764D4C-D0F9-BA41-BA82-EFDAFF727B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56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064C5D1D-F67B-7F48-82F4-84531CC6AB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908239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7CA3CB-EC0F-3A43-8028-215EFF68B976}"/>
              </a:ext>
            </a:extLst>
          </p:cNvPr>
          <p:cNvSpPr/>
          <p:nvPr userDrawn="1"/>
        </p:nvSpPr>
        <p:spPr>
          <a:xfrm>
            <a:off x="50148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EAE2F8C3-85FD-114F-9067-31196F00C5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48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07AAF06-DA98-EA44-BCCF-218F1381E1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48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1F2C6742-AC11-934B-AC1A-27C8A8216F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48799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D6310F-62A9-6641-9CAF-B46B1B0871EA}"/>
              </a:ext>
            </a:extLst>
          </p:cNvPr>
          <p:cNvSpPr/>
          <p:nvPr userDrawn="1"/>
        </p:nvSpPr>
        <p:spPr>
          <a:xfrm>
            <a:off x="73404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68FD86E-442E-644F-89BE-BA0A20C388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404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434477F8-CDB4-0149-ABFA-B8A08A2650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404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FFC5BBF5-9931-DA49-8B3F-B94583AA6E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43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A03619-2410-CB4C-AFB8-CD83B4688047}"/>
              </a:ext>
            </a:extLst>
          </p:cNvPr>
          <p:cNvSpPr/>
          <p:nvPr userDrawn="1"/>
        </p:nvSpPr>
        <p:spPr>
          <a:xfrm>
            <a:off x="96696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C5E14340-594B-1649-8478-04483F15E0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75812" y="2329915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E016BB87-F815-7641-962F-DD960BBA2A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5813" y="3833908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List of a few</a:t>
            </a:r>
            <a:endParaRPr lang="ar-SA" dirty="0"/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7EA147AC-3AE0-8E4A-890B-5954B2B3A7D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6625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54763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2162" userDrawn="1">
          <p15:clr>
            <a:srgbClr val="FBAE40"/>
          </p15:clr>
        </p15:guide>
        <p15:guide id="3" pos="3999" userDrawn="1">
          <p15:clr>
            <a:srgbClr val="FBAE40"/>
          </p15:clr>
        </p15:guide>
        <p15:guide id="4" pos="5836" userDrawn="1">
          <p15:clr>
            <a:srgbClr val="FBAE40"/>
          </p15:clr>
        </p15:guide>
        <p15:guide id="5" pos="325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108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152800"/>
            <a:ext cx="5652000" cy="416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06A069D-3E35-B94B-8CF1-507EC85AF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9639" y="1072800"/>
            <a:ext cx="5652000" cy="108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6CE6748-C1DB-054D-9817-94124D6098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9639" y="2152800"/>
            <a:ext cx="5652000" cy="416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177369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108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06A069D-3E35-B94B-8CF1-507EC85AF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0" y="1072800"/>
            <a:ext cx="3704400" cy="108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6CE6748-C1DB-054D-9817-94124D6098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8000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DFA38E-738A-F94D-98B2-613155E6E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2762" y="1072800"/>
            <a:ext cx="3704400" cy="108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C84F4D-0E16-9047-932E-6B58AAF03D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2762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308885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F7D4528-F118-8C44-97B8-B86126A1C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4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5FA45FB-4952-8641-8688-13D34520C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2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AC7132A-A253-0C4D-A403-FDD7006D43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36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4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C1E6599-088B-294B-93CD-263440F78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5600" y="1072800"/>
            <a:ext cx="2160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441E7EB-CAA2-7743-99DC-FA6D5BA9F7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56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1CF75A8-9D54-B747-834F-71A44AD1C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800" y="1072800"/>
            <a:ext cx="2160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E715365-DA62-8A44-9826-8032FC120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48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97152D6-41F1-9D48-B199-52174B912B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40400" y="1072800"/>
            <a:ext cx="2160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AE8ECEC-E7FE-D34B-9F56-49861FDBDD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04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DD465A7-964A-5A4E-AB29-6BA1FCA05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9600" y="1072800"/>
            <a:ext cx="2160000" cy="1800000"/>
          </a:xfrm>
          <a:solidFill>
            <a:schemeClr val="accent6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3E220C5-8CE0-514E-86F7-0A4EEC8C9C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96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6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10464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7847"/>
            <a:ext cx="5652000" cy="1560878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3674728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5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3308"/>
            <a:ext cx="5652000" cy="945416"/>
          </a:xfrm>
        </p:spPr>
        <p:txBody>
          <a:bodyPr lIns="180000" rIns="180000" bIns="18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Tx/>
              <a:buFont typeface="System Font Regular"/>
              <a:buNone/>
              <a:tabLst/>
              <a:defRPr sz="1400"/>
            </a:lvl1pPr>
          </a:lstStyle>
          <a:p>
            <a:pPr lvl="0"/>
            <a:r>
              <a:rPr lang="en-US" dirty="0"/>
              <a:t>Lorem Ipsum is simply dummy text of the printing and typesetting industry. 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2FCCC8E-F7CD-5B49-8138-4E174C3390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1200" y="4747687"/>
            <a:ext cx="5652000" cy="1560878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573194B-468B-364E-8073-61B34A18F2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1200" y="1072800"/>
            <a:ext cx="5652000" cy="3674728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D0CC3C6F-6E09-7641-ACCE-8CC6E58A00E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78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4701F0F-B2DD-E944-B61A-718250409F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200" y="5363308"/>
            <a:ext cx="5652000" cy="945416"/>
          </a:xfrm>
        </p:spPr>
        <p:txBody>
          <a:bodyPr lIns="180000" rIns="180000" bIns="18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Tx/>
              <a:buFont typeface="System Font Regular"/>
              <a:buNone/>
              <a:tabLst/>
              <a:defRPr sz="1400"/>
            </a:lvl1pPr>
          </a:lstStyle>
          <a:p>
            <a:pPr lvl="0"/>
            <a:r>
              <a:rPr lang="en-US" dirty="0"/>
              <a:t>Lorem Ipsum is simply dummy text of the printing and typesetting industry. Lorem Ipsum is simply dummy text of the printing and typesetting industry. 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5144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99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5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Lorem Ipsum is simply dummy text of the printing and typesetting industry. Lorem Ipsum is simply dummy text.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AA62046-BC49-9045-955C-24FDE0F4D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465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89FB318-6E42-0440-9E36-615794CF2F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65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5D6FA53-2184-A94D-B11A-804785540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447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8028A578-14EF-3E44-9C6B-033A85BE0E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65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Lorem Ipsum is simply dummy text of the printing and typesetting industry. Lorem Ipsum is simply dummy text.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08486F3-53FD-CE41-A8F2-90531C867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27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5DF890B-B46A-1E43-8AAF-6EC98C59E83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27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BEC25321-7319-484D-A290-EBD6140F22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309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CADF376-E058-804A-B3A8-7F89C58DE6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27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Lorem Ipsum is simply dummy text of the printing and typesetting industry. Lorem Ipsum is simply dummy text.</a:t>
            </a:r>
          </a:p>
        </p:txBody>
      </p:sp>
    </p:spTree>
    <p:extLst>
      <p:ext uri="{BB962C8B-B14F-4D97-AF65-F5344CB8AC3E}">
        <p14:creationId xmlns:p14="http://schemas.microsoft.com/office/powerpoint/2010/main" val="46666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04BDB76-BAB9-254C-843A-76E1BCB770D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803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CEA5128-91CE-5C4D-8A44-8EF2F09542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91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A4D4607-15BD-7344-A060-8964B708B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015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3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1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5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7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8000" y="0"/>
            <a:ext cx="7524000" cy="54216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458000"/>
            <a:ext cx="6109200" cy="39600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351023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Lorem Ipsum is simply dummy text of the printing industry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0E7B756-A27E-A745-8C31-7EED1D1F7A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89224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0E55DEC-FA60-9442-8504-E5AA1A1AEE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9225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8790F164-4CD8-8C46-AB9A-4ABBFD8D434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7422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F45B358-636A-E74D-A9BB-14CEF837D6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89224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>
              <a:defRPr lang="en-US" sz="14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Lorem Ipsum is simply dummy text of the printing industry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DB784A2-278A-A847-8E27-76D768C3FF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18087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4549BD58-1254-354F-B217-A06E1B5122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088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5DCB2FC-8CE3-6F47-B90D-03B76B73E2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216285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9BBE7AD-9F75-E048-BA58-BB6B7AE902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18087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Lorem Ipsum is simply dummy text of the printing industry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955C03C-258A-D943-92DB-933C65C66DD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40400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5B635FE7-55B1-7440-9456-24C47A9AF1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40400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B427F7E-7A63-FC4B-8A19-8BDAA12516C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45147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19B4B7D-6C27-AB42-BF29-A46F2CCE4D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40400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Lorem Ipsum is simply dummy text of the printing industry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CC5B86BF-14DC-2D46-8CEA-0ADE0A0A5CC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600" y="474840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C6BD2B1A-4533-A74E-93E6-D353897EED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69600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E20C4043-65C4-CD4D-A5EA-D44AD7056CF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859722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5499B2D2-EDDE-4C4A-B27E-897A0535FF5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9600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Lorem Ipsum is simply dummy text of the printing industry</a:t>
            </a:r>
          </a:p>
        </p:txBody>
      </p:sp>
    </p:spTree>
    <p:extLst>
      <p:ext uri="{BB962C8B-B14F-4D97-AF65-F5344CB8AC3E}">
        <p14:creationId xmlns:p14="http://schemas.microsoft.com/office/powerpoint/2010/main" val="11830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5652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9200"/>
            <a:ext cx="5652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5652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printing.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2ECC1A-7D0C-F945-9F20-18B7198D0894}"/>
              </a:ext>
            </a:extLst>
          </p:cNvPr>
          <p:cNvSpPr/>
          <p:nvPr userDrawn="1"/>
        </p:nvSpPr>
        <p:spPr>
          <a:xfrm>
            <a:off x="6181200" y="1072800"/>
            <a:ext cx="5652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F9C18C90-91C1-974D-9DEB-425E6E1AF8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1200" y="4748400"/>
            <a:ext cx="5652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CF174269-C7E1-5F4F-AC13-A6542A31AE4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5376" y="1072800"/>
            <a:ext cx="5652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3A4A200-CD94-4B41-8A8F-E6DB51008F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5364000"/>
            <a:ext cx="5652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printing.</a:t>
            </a:r>
            <a:endParaRPr lang="ar-S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79CDA2-5B5E-BB41-BB2E-E3D0BB4692F5}"/>
              </a:ext>
            </a:extLst>
          </p:cNvPr>
          <p:cNvSpPr txBox="1"/>
          <p:nvPr userDrawn="1"/>
        </p:nvSpPr>
        <p:spPr>
          <a:xfrm>
            <a:off x="6249989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printing.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4E4348-9D5A-554C-B08B-F058D641B9E5}"/>
              </a:ext>
            </a:extLst>
          </p:cNvPr>
          <p:cNvSpPr/>
          <p:nvPr userDrawn="1"/>
        </p:nvSpPr>
        <p:spPr>
          <a:xfrm>
            <a:off x="4246564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BD99B014-20BE-A448-A109-7184D9482D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46563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34CF224D-F696-EE48-A1B7-46D03B2D20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6564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8B95FD5-7499-E849-9C4A-AF40E8C5E0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6562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printing.</a:t>
            </a:r>
            <a:endParaRPr lang="ar-S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DF640E-E6B1-D24B-8577-2B2D09FCFC7B}"/>
              </a:ext>
            </a:extLst>
          </p:cNvPr>
          <p:cNvSpPr txBox="1"/>
          <p:nvPr userDrawn="1"/>
        </p:nvSpPr>
        <p:spPr>
          <a:xfrm>
            <a:off x="429260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E3F22A-576D-4E4B-AF8A-FEEF684BE790}"/>
              </a:ext>
            </a:extLst>
          </p:cNvPr>
          <p:cNvSpPr/>
          <p:nvPr userDrawn="1"/>
        </p:nvSpPr>
        <p:spPr>
          <a:xfrm>
            <a:off x="8132764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D863C83-026E-A643-A29F-66527A3911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763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72C74016-2B5C-5048-BAC1-82E165A456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2764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2223BF37-F976-EB40-8A82-034FB83392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2762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printing.</a:t>
            </a:r>
            <a:endParaRPr lang="ar-SA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B0DE95-DCF1-B142-92A6-4690ABC403C7}"/>
              </a:ext>
            </a:extLst>
          </p:cNvPr>
          <p:cNvSpPr txBox="1"/>
          <p:nvPr userDrawn="1"/>
        </p:nvSpPr>
        <p:spPr>
          <a:xfrm>
            <a:off x="817880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1E1F3E-6649-4F4A-81C4-A457307C320A}"/>
              </a:ext>
            </a:extLst>
          </p:cNvPr>
          <p:cNvSpPr/>
          <p:nvPr userDrawn="1"/>
        </p:nvSpPr>
        <p:spPr>
          <a:xfrm>
            <a:off x="32724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37E308-DE58-C64E-83EC-8AE518964811}"/>
              </a:ext>
            </a:extLst>
          </p:cNvPr>
          <p:cNvSpPr/>
          <p:nvPr userDrawn="1"/>
        </p:nvSpPr>
        <p:spPr>
          <a:xfrm>
            <a:off x="61722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4E5279-46A9-4241-A757-CDD2DE172B87}"/>
              </a:ext>
            </a:extLst>
          </p:cNvPr>
          <p:cNvSpPr/>
          <p:nvPr userDrawn="1"/>
        </p:nvSpPr>
        <p:spPr>
          <a:xfrm>
            <a:off x="90936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printing.</a:t>
            </a:r>
            <a:endParaRPr lang="ar-SA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printing.</a:t>
            </a:r>
            <a:endParaRPr lang="ar-SA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printing.</a:t>
            </a:r>
            <a:endParaRPr lang="ar-SA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printing.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BFE8E-8807-4E4C-AB88-303791BC6EF6}"/>
              </a:ext>
            </a:extLst>
          </p:cNvPr>
          <p:cNvSpPr txBox="1"/>
          <p:nvPr userDrawn="1"/>
        </p:nvSpPr>
        <p:spPr>
          <a:xfrm>
            <a:off x="3347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D276C-EB54-3A45-AEF3-DE29027E8670}"/>
              </a:ext>
            </a:extLst>
          </p:cNvPr>
          <p:cNvSpPr txBox="1"/>
          <p:nvPr userDrawn="1"/>
        </p:nvSpPr>
        <p:spPr>
          <a:xfrm>
            <a:off x="6248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EE066-2861-2749-B842-3BF8211B45C8}"/>
              </a:ext>
            </a:extLst>
          </p:cNvPr>
          <p:cNvSpPr txBox="1"/>
          <p:nvPr userDrawn="1"/>
        </p:nvSpPr>
        <p:spPr>
          <a:xfrm>
            <a:off x="9189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text.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716C60-7810-964B-8692-8987A4A94890}"/>
              </a:ext>
            </a:extLst>
          </p:cNvPr>
          <p:cNvSpPr/>
          <p:nvPr userDrawn="1"/>
        </p:nvSpPr>
        <p:spPr>
          <a:xfrm>
            <a:off x="2703513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11C0838-57F1-DC4A-B612-50CD5FD889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03512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8B8D62D-4794-7D41-9C3F-A4EA7A6541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513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14EF6785-DA03-1244-B107-E8AD15A026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51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text.</a:t>
            </a:r>
            <a:endParaRPr lang="ar-S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30A56-4372-D14E-BBC4-38EA5F205C47}"/>
              </a:ext>
            </a:extLst>
          </p:cNvPr>
          <p:cNvSpPr txBox="1"/>
          <p:nvPr userDrawn="1"/>
        </p:nvSpPr>
        <p:spPr>
          <a:xfrm>
            <a:off x="274955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F841C-4F02-5B41-9431-30E58723F121}"/>
              </a:ext>
            </a:extLst>
          </p:cNvPr>
          <p:cNvSpPr/>
          <p:nvPr userDrawn="1"/>
        </p:nvSpPr>
        <p:spPr>
          <a:xfrm>
            <a:off x="5018088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8E32100-5E8C-484B-AEDF-71E53F1F34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18087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7625711F-2384-6D41-80C5-20759264DE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18088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54A34157-3568-2348-944D-9426409E833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087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text.</a:t>
            </a:r>
            <a:endParaRPr lang="ar-SA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DF03BE-39F8-4F40-95CF-820A66F0E24A}"/>
              </a:ext>
            </a:extLst>
          </p:cNvPr>
          <p:cNvSpPr txBox="1"/>
          <p:nvPr userDrawn="1"/>
        </p:nvSpPr>
        <p:spPr>
          <a:xfrm>
            <a:off x="5064125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C19F0B-16E2-304D-AD07-52DF326CD26E}"/>
              </a:ext>
            </a:extLst>
          </p:cNvPr>
          <p:cNvSpPr/>
          <p:nvPr userDrawn="1"/>
        </p:nvSpPr>
        <p:spPr>
          <a:xfrm>
            <a:off x="7347600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1690FC4A-C95B-EC42-99B2-DFBE668B0AF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46950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EEE8B1B9-2859-004C-BEF9-F19E036268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46951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0F6BA4D-EDAA-8B4C-A6FD-DC0EB6098C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46950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text.</a:t>
            </a:r>
            <a:endParaRPr lang="ar-S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7B9DEB-FFEB-A149-ADC6-25F7CE40DF53}"/>
              </a:ext>
            </a:extLst>
          </p:cNvPr>
          <p:cNvSpPr txBox="1"/>
          <p:nvPr userDrawn="1"/>
        </p:nvSpPr>
        <p:spPr>
          <a:xfrm>
            <a:off x="7392988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DC34432-3288-A049-B8EF-01F9D11F3A9E}"/>
              </a:ext>
            </a:extLst>
          </p:cNvPr>
          <p:cNvSpPr/>
          <p:nvPr userDrawn="1"/>
        </p:nvSpPr>
        <p:spPr>
          <a:xfrm>
            <a:off x="9669600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BA3EC096-8873-924D-8057-333BFBBFD3B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9600" y="47484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Datapoint</a:t>
            </a:r>
            <a:endParaRPr lang="ar-SA" dirty="0"/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4A5A9D55-EA57-7C44-88EE-4FF0A1FC4B9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75814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Column Title</a:t>
            </a:r>
            <a:endParaRPr lang="ar-SA" dirty="0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54BAD46C-76BF-A64B-BEB8-01A40431EBB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9600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is simply dummy text.</a:t>
            </a:r>
            <a:endParaRPr lang="ar-SA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9963BD-E511-4143-889B-FFCA9138C037}"/>
              </a:ext>
            </a:extLst>
          </p:cNvPr>
          <p:cNvSpPr txBox="1"/>
          <p:nvPr userDrawn="1"/>
        </p:nvSpPr>
        <p:spPr>
          <a:xfrm>
            <a:off x="972185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 dirty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6600" b="1" i="0" dirty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12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CDF2-F023-A54E-B2A2-0E26810C5758}"/>
              </a:ext>
            </a:extLst>
          </p:cNvPr>
          <p:cNvSpPr/>
          <p:nvPr userDrawn="1"/>
        </p:nvSpPr>
        <p:spPr>
          <a:xfrm>
            <a:off x="360422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11B46-3736-EF45-A40B-89CAA140BA1D}"/>
              </a:ext>
            </a:extLst>
          </p:cNvPr>
          <p:cNvSpPr/>
          <p:nvPr userDrawn="1"/>
        </p:nvSpPr>
        <p:spPr>
          <a:xfrm>
            <a:off x="3239556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AA59F-8E4A-FC46-A12F-FB334D030986}"/>
              </a:ext>
            </a:extLst>
          </p:cNvPr>
          <p:cNvSpPr/>
          <p:nvPr userDrawn="1"/>
        </p:nvSpPr>
        <p:spPr>
          <a:xfrm>
            <a:off x="6119114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4C047-12EC-5743-BFFB-FE2A692E47C9}"/>
              </a:ext>
            </a:extLst>
          </p:cNvPr>
          <p:cNvSpPr/>
          <p:nvPr userDrawn="1"/>
        </p:nvSpPr>
        <p:spPr>
          <a:xfrm>
            <a:off x="8998671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1CE75-641E-CE4F-84A9-ABE2C6D81CD4}"/>
              </a:ext>
            </a:extLst>
          </p:cNvPr>
          <p:cNvSpPr/>
          <p:nvPr userDrawn="1"/>
        </p:nvSpPr>
        <p:spPr>
          <a:xfrm>
            <a:off x="359998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823237-1928-7042-AF2C-FC9297064A76}"/>
              </a:ext>
            </a:extLst>
          </p:cNvPr>
          <p:cNvSpPr/>
          <p:nvPr userDrawn="1"/>
        </p:nvSpPr>
        <p:spPr>
          <a:xfrm>
            <a:off x="3239556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24F87B-5B27-4241-9324-6B3BB60CCCDD}"/>
              </a:ext>
            </a:extLst>
          </p:cNvPr>
          <p:cNvSpPr/>
          <p:nvPr userDrawn="1"/>
        </p:nvSpPr>
        <p:spPr>
          <a:xfrm>
            <a:off x="6119114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7092B3-185D-424E-BD75-3F3D6AD80906}"/>
              </a:ext>
            </a:extLst>
          </p:cNvPr>
          <p:cNvSpPr/>
          <p:nvPr userDrawn="1"/>
        </p:nvSpPr>
        <p:spPr>
          <a:xfrm>
            <a:off x="8998671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0EFAF0-822D-5A49-9115-EE4190F10D74}"/>
              </a:ext>
            </a:extLst>
          </p:cNvPr>
          <p:cNvSpPr/>
          <p:nvPr userDrawn="1"/>
        </p:nvSpPr>
        <p:spPr>
          <a:xfrm>
            <a:off x="359998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A03062-2B5F-C443-A4B7-7B31EF4196D2}"/>
              </a:ext>
            </a:extLst>
          </p:cNvPr>
          <p:cNvSpPr/>
          <p:nvPr userDrawn="1"/>
        </p:nvSpPr>
        <p:spPr>
          <a:xfrm>
            <a:off x="3239556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01E479-5701-584B-8602-456316BB7B7D}"/>
              </a:ext>
            </a:extLst>
          </p:cNvPr>
          <p:cNvSpPr/>
          <p:nvPr userDrawn="1"/>
        </p:nvSpPr>
        <p:spPr>
          <a:xfrm>
            <a:off x="6119114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CBE2C6-D6BE-7241-B78B-1F3CACC06AA9}"/>
              </a:ext>
            </a:extLst>
          </p:cNvPr>
          <p:cNvSpPr/>
          <p:nvPr userDrawn="1"/>
        </p:nvSpPr>
        <p:spPr>
          <a:xfrm>
            <a:off x="8998671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4501F0-9F8E-9D4C-A778-43CA6B8E4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422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F7846371-0C77-AA40-97A0-79E56BACB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22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28A94B59-1B67-DC42-85E9-31D3553CD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422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1C476F38-A540-D04D-8359-45D11E484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422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5A695B54-20C5-7A48-A56E-F4D46C7AF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556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79" name="Text Placeholder 6">
            <a:extLst>
              <a:ext uri="{FF2B5EF4-FFF2-40B4-BE49-F238E27FC236}">
                <a16:creationId xmlns:a16="http://schemas.microsoft.com/office/drawing/2014/main" id="{AA756910-5D79-0D43-8AAC-266225CE19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9556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EA85A560-FDB3-9442-9A85-D24C793410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9556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AA7411B-CDBF-A149-991D-A1FE49C33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556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ADB258B7-2AAE-5C48-B066-A21DD8B552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9114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F0249E73-3616-574F-A8E5-AA3CB83191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9114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8F73A1B1-0BD5-354F-9F47-A2FC034EB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9114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D5A425F6-3CC9-F845-9EEF-1B89239D1E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9114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FA514857-C845-0541-9EE8-77328F0E7D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8671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E3754B0-FAD2-2443-A6AA-D782C79F79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8671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A512161-1478-E840-847C-CE0FA3769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8671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0C6D09DC-1E71-4944-80BC-2E01DA6B97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8671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C800B41-610B-4149-801F-EEEBC03C2B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1938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92B66CDB-4811-7A46-A093-02BA961AE8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1938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7CAF6228-52C9-F34E-83CB-B9AD09E50F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938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08ABF058-971A-A64C-9AB2-6A26BDD76D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38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10898A28-3A35-C44F-B00A-A4B130FE6E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42460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8CB48A1B-F3E1-9342-9F96-2A669FEB855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42460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737EBFE-85B1-F444-90EA-2A420513A1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42460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97" name="Text Placeholder 6">
            <a:extLst>
              <a:ext uri="{FF2B5EF4-FFF2-40B4-BE49-F238E27FC236}">
                <a16:creationId xmlns:a16="http://schemas.microsoft.com/office/drawing/2014/main" id="{4918F6ED-78B0-294D-BAF9-4DDCA62D8E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42460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A6135E30-376A-414E-BF09-74BBC493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24556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6627D379-785F-C044-81F9-C41092B1CC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556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CB63DC66-2C8A-7644-9387-8F86500667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4556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F80FF2AA-1A95-4D49-AFC4-7AFFBA6F2FD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24556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06606E1D-2ED4-B644-BC72-4DAA5DDF6D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5077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E045F8CB-2F53-5F44-869C-3A006D0916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5077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E86FE3B4-B347-F14E-99A3-8832D5A502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95077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9130ED90-8ACF-BA4A-9D00-C68D841936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95077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752E680D-83B5-D74D-AA21-8110B124EF0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938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0886AAB9-2996-5F47-9517-86CE546E6B8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1938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108" name="Text Placeholder 6">
            <a:extLst>
              <a:ext uri="{FF2B5EF4-FFF2-40B4-BE49-F238E27FC236}">
                <a16:creationId xmlns:a16="http://schemas.microsoft.com/office/drawing/2014/main" id="{9DC541FD-366E-5044-8F3D-A075E8859D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1938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463AD912-F828-AA4F-83B6-451B3A5E06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1938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110" name="Text Placeholder 6">
            <a:extLst>
              <a:ext uri="{FF2B5EF4-FFF2-40B4-BE49-F238E27FC236}">
                <a16:creationId xmlns:a16="http://schemas.microsoft.com/office/drawing/2014/main" id="{7F0C38AC-2727-EC42-9CB1-7A8C8C6390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2460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111" name="Text Placeholder 6">
            <a:extLst>
              <a:ext uri="{FF2B5EF4-FFF2-40B4-BE49-F238E27FC236}">
                <a16:creationId xmlns:a16="http://schemas.microsoft.com/office/drawing/2014/main" id="{4C5028C5-82F0-9444-BB19-CC21B8C0F4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42460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112" name="Text Placeholder 6">
            <a:extLst>
              <a:ext uri="{FF2B5EF4-FFF2-40B4-BE49-F238E27FC236}">
                <a16:creationId xmlns:a16="http://schemas.microsoft.com/office/drawing/2014/main" id="{BE6B310F-6756-624E-BD02-080BDCC4C6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42460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113" name="Text Placeholder 6">
            <a:extLst>
              <a:ext uri="{FF2B5EF4-FFF2-40B4-BE49-F238E27FC236}">
                <a16:creationId xmlns:a16="http://schemas.microsoft.com/office/drawing/2014/main" id="{7B0B331A-9D96-8B42-AF53-24A505876E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2460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114" name="Text Placeholder 6">
            <a:extLst>
              <a:ext uri="{FF2B5EF4-FFF2-40B4-BE49-F238E27FC236}">
                <a16:creationId xmlns:a16="http://schemas.microsoft.com/office/drawing/2014/main" id="{CA06D0D7-D418-2A4A-AAF2-255E8FD1F7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24556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115" name="Text Placeholder 6">
            <a:extLst>
              <a:ext uri="{FF2B5EF4-FFF2-40B4-BE49-F238E27FC236}">
                <a16:creationId xmlns:a16="http://schemas.microsoft.com/office/drawing/2014/main" id="{D367DD51-72A2-E44C-ACE7-BF3A5AA2237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24556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116" name="Text Placeholder 6">
            <a:extLst>
              <a:ext uri="{FF2B5EF4-FFF2-40B4-BE49-F238E27FC236}">
                <a16:creationId xmlns:a16="http://schemas.microsoft.com/office/drawing/2014/main" id="{D84F709B-09C5-F743-B584-1668E37368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24556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117" name="Text Placeholder 6">
            <a:extLst>
              <a:ext uri="{FF2B5EF4-FFF2-40B4-BE49-F238E27FC236}">
                <a16:creationId xmlns:a16="http://schemas.microsoft.com/office/drawing/2014/main" id="{3AE5009F-6316-464C-966B-05BE070F38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24556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C1FB4919-2ED9-4448-B836-82534F95851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5077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Tag</a:t>
            </a:r>
            <a:endParaRPr lang="ar-SA" dirty="0"/>
          </a:p>
        </p:txBody>
      </p:sp>
      <p:sp>
        <p:nvSpPr>
          <p:cNvPr id="119" name="Text Placeholder 6">
            <a:extLst>
              <a:ext uri="{FF2B5EF4-FFF2-40B4-BE49-F238E27FC236}">
                <a16:creationId xmlns:a16="http://schemas.microsoft.com/office/drawing/2014/main" id="{4D9D6562-1B70-9543-8E99-B2382011AC3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95077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Description</a:t>
            </a:r>
            <a:endParaRPr lang="ar-SA" dirty="0"/>
          </a:p>
        </p:txBody>
      </p:sp>
      <p:sp>
        <p:nvSpPr>
          <p:cNvPr id="120" name="Text Placeholder 6">
            <a:extLst>
              <a:ext uri="{FF2B5EF4-FFF2-40B4-BE49-F238E27FC236}">
                <a16:creationId xmlns:a16="http://schemas.microsoft.com/office/drawing/2014/main" id="{F4DE1948-7ACF-E746-9377-AEDC57B144F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95077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Item Name or Publication Title Which Can Take Up To Three Lines</a:t>
            </a:r>
            <a:endParaRPr lang="ar-SA" dirty="0"/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D71164E4-CA15-194B-B6BE-D79D8160671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95077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Author Name</a:t>
            </a:r>
            <a:endParaRPr lang="ar-S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CE1CBE-E68A-8846-AB88-12EB113C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11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611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9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A3F25-570F-F04E-B00A-D48AF57607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044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34344-C9D9-5148-8699-71277A806039}"/>
              </a:ext>
            </a:extLst>
          </p:cNvPr>
          <p:cNvSpPr/>
          <p:nvPr userDrawn="1"/>
        </p:nvSpPr>
        <p:spPr>
          <a:xfrm>
            <a:off x="3600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4A5378-4235-314B-BAAE-7932FF25421A}"/>
              </a:ext>
            </a:extLst>
          </p:cNvPr>
          <p:cNvSpPr/>
          <p:nvPr userDrawn="1"/>
        </p:nvSpPr>
        <p:spPr>
          <a:xfrm>
            <a:off x="32472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A9CAD7-AE2E-CD4B-970F-3FD95F739EBD}"/>
              </a:ext>
            </a:extLst>
          </p:cNvPr>
          <p:cNvSpPr/>
          <p:nvPr userDrawn="1"/>
        </p:nvSpPr>
        <p:spPr>
          <a:xfrm>
            <a:off x="61344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8CE02-1F23-A84E-A84A-23A64C35B22F}"/>
              </a:ext>
            </a:extLst>
          </p:cNvPr>
          <p:cNvSpPr/>
          <p:nvPr userDrawn="1"/>
        </p:nvSpPr>
        <p:spPr>
          <a:xfrm>
            <a:off x="90216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C6CB86-76A1-FC49-977F-07EA213FFC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 is simply dummy text of the printing</a:t>
            </a:r>
            <a:endParaRPr lang="ar-SA" dirty="0"/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C3B5E739-104B-EB40-AC0E-FE280B8492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 is simply dummy text of the printing</a:t>
            </a:r>
            <a:endParaRPr lang="ar-SA" dirty="0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246ADBD8-3FCE-EA49-8685-6EC4B21126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72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 is simply dummy text of the printing</a:t>
            </a:r>
            <a:endParaRPr lang="ar-SA" dirty="0"/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90E3D419-9098-284E-99E1-A52BEC5BC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72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 is simply dummy text of the printing</a:t>
            </a:r>
            <a:endParaRPr lang="ar-SA" dirty="0"/>
          </a:p>
        </p:txBody>
      </p:sp>
      <p:sp>
        <p:nvSpPr>
          <p:cNvPr id="123" name="Text Placeholder 9">
            <a:extLst>
              <a:ext uri="{FF2B5EF4-FFF2-40B4-BE49-F238E27FC236}">
                <a16:creationId xmlns:a16="http://schemas.microsoft.com/office/drawing/2014/main" id="{CF1E4747-8E3D-9A46-8D29-013319752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44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 is simply dummy text of the printing</a:t>
            </a:r>
            <a:endParaRPr lang="ar-SA" dirty="0"/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FF5DBCF7-D82D-7D40-945C-0C7000B2A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44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 is simply dummy text of the printing</a:t>
            </a:r>
            <a:endParaRPr lang="ar-SA" dirty="0"/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45C289BF-8449-2646-99A0-60E3EAC6E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216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 is simply dummy text of the printing</a:t>
            </a:r>
            <a:endParaRPr lang="ar-SA" dirty="0"/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D9BFB04D-F4B5-C84F-831B-70B7AF74C2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Loreum</a:t>
            </a:r>
            <a:r>
              <a:rPr lang="en-US" dirty="0"/>
              <a:t> Ipsum is simply dummy text of the printing</a:t>
            </a:r>
            <a:endParaRPr lang="ar-SA" dirty="0"/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FA74ABBD-1011-6746-A149-88F9FC2B2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7908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629FED-3342-5740-A917-A6E5EE2A4C75}"/>
              </a:ext>
            </a:extLst>
          </p:cNvPr>
          <p:cNvSpPr/>
          <p:nvPr userDrawn="1"/>
        </p:nvSpPr>
        <p:spPr>
          <a:xfrm>
            <a:off x="360000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B40773B-2442-5E44-8066-2202815A3657}"/>
              </a:ext>
            </a:extLst>
          </p:cNvPr>
          <p:cNvSpPr/>
          <p:nvPr userDrawn="1"/>
        </p:nvSpPr>
        <p:spPr>
          <a:xfrm>
            <a:off x="2669149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6B3E149-5829-604A-91C3-1F9F773CE625}"/>
              </a:ext>
            </a:extLst>
          </p:cNvPr>
          <p:cNvSpPr/>
          <p:nvPr userDrawn="1"/>
        </p:nvSpPr>
        <p:spPr>
          <a:xfrm>
            <a:off x="4978298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1CB1E9-E4F1-D240-B5C4-DF94FB4B1565}"/>
              </a:ext>
            </a:extLst>
          </p:cNvPr>
          <p:cNvSpPr/>
          <p:nvPr userDrawn="1"/>
        </p:nvSpPr>
        <p:spPr>
          <a:xfrm>
            <a:off x="7287447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002C2F-9AA0-944B-98E7-30BD83CD60E4}"/>
              </a:ext>
            </a:extLst>
          </p:cNvPr>
          <p:cNvSpPr/>
          <p:nvPr userDrawn="1"/>
        </p:nvSpPr>
        <p:spPr>
          <a:xfrm>
            <a:off x="9596596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C2D8C1-3D58-F740-B3C7-5F789F89A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363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3" name="Text Placeholder 11">
            <a:extLst>
              <a:ext uri="{FF2B5EF4-FFF2-40B4-BE49-F238E27FC236}">
                <a16:creationId xmlns:a16="http://schemas.microsoft.com/office/drawing/2014/main" id="{C46AE0DB-5B19-E243-A9D6-059FA17008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9149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5" name="Text Placeholder 11">
            <a:extLst>
              <a:ext uri="{FF2B5EF4-FFF2-40B4-BE49-F238E27FC236}">
                <a16:creationId xmlns:a16="http://schemas.microsoft.com/office/drawing/2014/main" id="{8EC69248-A315-3B40-AAE8-8F0FCF68F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8298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6" name="Text Placeholder 11">
            <a:extLst>
              <a:ext uri="{FF2B5EF4-FFF2-40B4-BE49-F238E27FC236}">
                <a16:creationId xmlns:a16="http://schemas.microsoft.com/office/drawing/2014/main" id="{DF5A8BD2-7DED-BB4F-B872-03977AA24E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7447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7" name="Text Placeholder 11">
            <a:extLst>
              <a:ext uri="{FF2B5EF4-FFF2-40B4-BE49-F238E27FC236}">
                <a16:creationId xmlns:a16="http://schemas.microsoft.com/office/drawing/2014/main" id="{875E4E58-C95C-C346-8192-7A7A178D9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6596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DDEAE-A287-8F4B-AEBE-7309AADB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5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99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517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2BA17-2F75-574E-AC77-1CCFFEA612F4}"/>
              </a:ext>
            </a:extLst>
          </p:cNvPr>
          <p:cNvSpPr/>
          <p:nvPr userDrawn="1"/>
        </p:nvSpPr>
        <p:spPr>
          <a:xfrm>
            <a:off x="359999" y="3396960"/>
            <a:ext cx="5652000" cy="29117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56520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521058-5E2B-4B44-8071-D0F999D777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3392488"/>
            <a:ext cx="56520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has been the industry’s standard dummy text ever since the 1500s, when an unknown printer took a galley of type and scrambled it.</a:t>
            </a:r>
            <a:endParaRPr lang="ar-S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BA2-9D45-2A42-ACAC-4330B44E0053}"/>
              </a:ext>
            </a:extLst>
          </p:cNvPr>
          <p:cNvSpPr/>
          <p:nvPr userDrawn="1"/>
        </p:nvSpPr>
        <p:spPr>
          <a:xfrm>
            <a:off x="6181200" y="3396960"/>
            <a:ext cx="5652000" cy="29117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6C267C3-0A41-3941-AC61-613F6FC0B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1072800"/>
            <a:ext cx="56520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6D4FE3B-30B8-A247-A4CD-87EAA9FDE61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333413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0B7D92A-C08D-E048-9B6A-CBD5628E38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1200" y="3392488"/>
            <a:ext cx="56520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has been the industry’s standard dummy text ever since the 1500s, when an unknown printer took a galley of type and scrambled it.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54616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85ADDB4-DDF9-5142-A90A-477A4E75780C}"/>
              </a:ext>
            </a:extLst>
          </p:cNvPr>
          <p:cNvSpPr/>
          <p:nvPr userDrawn="1"/>
        </p:nvSpPr>
        <p:spPr>
          <a:xfrm>
            <a:off x="4246199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27B3F-4D7C-DF47-933C-20F5BA245367}"/>
              </a:ext>
            </a:extLst>
          </p:cNvPr>
          <p:cNvSpPr/>
          <p:nvPr userDrawn="1"/>
        </p:nvSpPr>
        <p:spPr>
          <a:xfrm>
            <a:off x="8118112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62BA17-2F75-574E-AC77-1CCFFEA612F4}"/>
              </a:ext>
            </a:extLst>
          </p:cNvPr>
          <p:cNvSpPr/>
          <p:nvPr userDrawn="1"/>
        </p:nvSpPr>
        <p:spPr>
          <a:xfrm>
            <a:off x="359999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37044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073150"/>
            <a:ext cx="3704400" cy="231933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400" y="1072800"/>
            <a:ext cx="37044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D149CC-9B47-F244-9FB2-B6EC14B2BBE3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4196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11F383A-55BC-3843-8C8C-94A54DC29F5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3058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521058-5E2B-4B44-8071-D0F999D777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has been the industry’s standard dummy text ever since the 1500s, when an unknown printer took a galley of type and scrambled it.</a:t>
            </a:r>
            <a:endParaRPr lang="ar-S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8FF1487-58A1-7146-A584-203F6B365C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62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has been the industry’s standard dummy text ever since the 1500s, when an unknown printer took a galley of type and scrambled it.</a:t>
            </a:r>
            <a:endParaRPr lang="ar-S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5676727-8FB0-E645-BF36-055970F2F6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4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dirty="0" err="1"/>
              <a:t>Loreum</a:t>
            </a:r>
            <a:r>
              <a:rPr lang="en-GB" dirty="0"/>
              <a:t> Ipsum has been the industry’s standard dummy text ever since the 1500s, when an unknown printer took a galley of type and scrambled it.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5095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144C4E2-E920-4B3A-B365-C67C31EFB8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24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B093F300-9165-4076-8F1D-ECC0D9057AB0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4441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944395B-6920-4D39-A23F-7348BD5E36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8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CB27249-12B3-4A7B-ACDC-1D2AC27169E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651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6685CDD-2E31-4525-BD75-5BBD63BC30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31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F3752A5F-1A43-43B1-9B74-6A8B5953B35C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2734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0583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Section title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039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A047AA0-3335-D040-A24F-0DE243C6E4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4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F673543-0796-594D-A52C-ECAB6069ED0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03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96659DE-E155-3444-88B0-69D0670254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3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2560C568-D6AB-894B-B989-1D0486AD8F6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2877395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18BE3E9-3C87-F947-8C8E-20507455E5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17727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1719287-7055-614C-9CF3-3CA1782C70C0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5206259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6F46E50-732D-FE47-83F0-6808405D6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47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B3C0CF54-9075-164D-A845-0A135A5001F7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7563697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A70867A-3017-FB4E-B4D3-EEBBCC49A2A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69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2F353E8A-A579-A844-8819-6EAEA6DE207E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9849697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  <a:endParaRPr lang="ar-SA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B530952-9269-E743-95AC-9426E9C0C5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47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7815C3-D734-6C4E-A98F-11A94545A6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9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Loreum</a:t>
            </a:r>
            <a:r>
              <a:rPr lang="en-US" dirty="0"/>
              <a:t> Ipsum</a:t>
            </a:r>
          </a:p>
        </p:txBody>
      </p:sp>
    </p:spTree>
    <p:extLst>
      <p:ext uri="{BB962C8B-B14F-4D97-AF65-F5344CB8AC3E}">
        <p14:creationId xmlns:p14="http://schemas.microsoft.com/office/powerpoint/2010/main" val="10029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5652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5652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6F0B17BF-9950-4742-8A8F-134B861E9F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5013" y="1073150"/>
            <a:ext cx="5652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72B0D1A-6CB4-AA45-B32A-05502E49FD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013" y="3391200"/>
            <a:ext cx="5652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21246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37044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4574EFB-5149-FD44-8CFF-CECD5FD042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48000" y="1073150"/>
            <a:ext cx="37044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D14DA8-0C83-B44D-9995-170C144A2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CE8E659-2B4E-9B43-B74C-7E161229A4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2400" y="1073150"/>
            <a:ext cx="37044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12E2C1F-203E-814E-A45E-508AA0DCFD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24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30586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532C754E-6952-4448-AFF5-3892153986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72400" y="107280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B22B0BA8-60E3-4845-A444-F63245CA0A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4800" y="107280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36D606F-ACBA-8B4D-A4A1-D0D9DCB23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3600" y="107280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49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160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44078FA9-CC1F-5641-912B-817CEC2304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3600" y="1073150"/>
            <a:ext cx="2160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08C4493-B7AB-BD47-8AF0-078966C520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3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BC440937-93CA-CF40-875B-E8671702432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18400" y="1073150"/>
            <a:ext cx="2160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72E8B6C-21E8-6A4A-AA3B-843F4E885F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84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0998996-D51B-C949-95DD-ADC8AD772F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47600" y="1073150"/>
            <a:ext cx="2160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0720D20-39D7-B548-9F31-0078D8D68E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47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4F8C2E1B-926A-F84A-AFBE-D8BF2372538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69600" y="1073150"/>
            <a:ext cx="2160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388C97C-5AC8-6447-B8F6-FBB4D5475E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69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41421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6829" y="0"/>
            <a:ext cx="6115171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84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Picture Caption</a:t>
            </a:r>
            <a:endParaRPr lang="ar-S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  <a:endParaRPr lang="ar-S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3763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Picture Caption</a:t>
            </a:r>
            <a:endParaRPr lang="ar-SA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3763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611578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8B557EA-0B79-4942-876B-68821DFBF8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8800" y="0"/>
            <a:ext cx="40632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4400" y="0"/>
            <a:ext cx="4068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Picture Caption</a:t>
            </a:r>
            <a:endParaRPr lang="ar-S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  <a:endParaRPr lang="ar-S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44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Picture Caption</a:t>
            </a:r>
            <a:endParaRPr lang="ar-SA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44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  <a:endParaRPr lang="ar-S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090B47-AF42-8F45-A644-605A8E0358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88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Picture Caption</a:t>
            </a:r>
            <a:endParaRPr lang="ar-SA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DE67643-6932-5943-9DAD-C9C2F05433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8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  <a:endParaRPr lang="ar-S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A0309-D42D-3A46-86C2-44C69252D08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3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6B7AD24E-4B75-524B-B14A-E19560872B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12067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85766859-2DFF-E149-A67F-2CE6451E3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5601" y="3412067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D9CEF993-6F87-814A-8699-1C7D1BFD0D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91201" y="3412067"/>
            <a:ext cx="4092898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29752BB-8092-2B4A-803A-2F006D0CBD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5601" y="0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1E16C3-B65F-184F-9858-59B650A8BF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201" y="0"/>
            <a:ext cx="4092898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25659"/>
            <a:ext cx="125034" cy="549274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0F09E-A1A1-7846-9CD2-4EC968B74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ar-S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AD72A-19AB-2444-8FB0-B569185264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 dirty="0"/>
              <a:t>List of a few</a:t>
            </a:r>
          </a:p>
          <a:p>
            <a:pPr lvl="0"/>
            <a:r>
              <a:rPr lang="en-GB" dirty="0"/>
              <a:t>Arguments or maybe</a:t>
            </a:r>
          </a:p>
          <a:p>
            <a:pPr lvl="0"/>
            <a:r>
              <a:rPr lang="en-GB" dirty="0"/>
              <a:t>Valuable points</a:t>
            </a:r>
          </a:p>
          <a:p>
            <a:pPr lvl="0"/>
            <a:r>
              <a:rPr lang="en-GB" dirty="0"/>
              <a:t>That add to</a:t>
            </a:r>
          </a:p>
          <a:p>
            <a:pPr lvl="0"/>
            <a:r>
              <a:rPr lang="en-GB" dirty="0"/>
              <a:t>The story of this slide</a:t>
            </a:r>
            <a:endParaRPr lang="ar-SA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BCE1200-691D-3A4D-89CB-198A2B97AB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3860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ar-SA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20F7620-4CA7-EF40-9659-3B5F3B76B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860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 dirty="0"/>
              <a:t>List of a few</a:t>
            </a:r>
          </a:p>
          <a:p>
            <a:pPr lvl="0"/>
            <a:r>
              <a:rPr lang="en-GB" dirty="0"/>
              <a:t>Arguments or maybe</a:t>
            </a:r>
          </a:p>
          <a:p>
            <a:pPr lvl="0"/>
            <a:r>
              <a:rPr lang="en-GB" dirty="0"/>
              <a:t>Valuable points</a:t>
            </a:r>
          </a:p>
          <a:p>
            <a:pPr lvl="0"/>
            <a:r>
              <a:rPr lang="en-GB" dirty="0"/>
              <a:t>That add to</a:t>
            </a:r>
          </a:p>
          <a:p>
            <a:pPr lvl="0"/>
            <a:r>
              <a:rPr lang="en-GB" dirty="0"/>
              <a:t>The story of this slide</a:t>
            </a:r>
            <a:endParaRPr lang="ar-SA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4E3D82E-D163-0946-842C-70744B3883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5668" y="0"/>
            <a:ext cx="4107046" cy="1398777"/>
          </a:xfrm>
        </p:spPr>
        <p:txBody>
          <a:bodyPr wrap="square"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ar-SA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AF0E4F46-D614-1D48-A825-5009D8C25C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85667" y="1456267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 dirty="0"/>
              <a:t>List of a few</a:t>
            </a:r>
          </a:p>
          <a:p>
            <a:pPr lvl="0"/>
            <a:r>
              <a:rPr lang="en-GB" dirty="0"/>
              <a:t>Arguments or maybe</a:t>
            </a:r>
          </a:p>
          <a:p>
            <a:pPr lvl="0"/>
            <a:r>
              <a:rPr lang="en-GB" dirty="0"/>
              <a:t>Valuable points</a:t>
            </a:r>
          </a:p>
          <a:p>
            <a:pPr lvl="0"/>
            <a:r>
              <a:rPr lang="en-GB" dirty="0"/>
              <a:t>That add to</a:t>
            </a:r>
          </a:p>
          <a:p>
            <a:pPr lvl="0"/>
            <a:r>
              <a:rPr lang="en-GB" dirty="0"/>
              <a:t>The story of this slide</a:t>
            </a:r>
            <a:endParaRPr lang="ar-SA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7AD6C3E-37D6-A44E-87F3-C1E2CDE85E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ar-SA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A096E938-494C-AE40-B382-AA9A2F7E21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 dirty="0"/>
              <a:t>List of a few</a:t>
            </a:r>
          </a:p>
          <a:p>
            <a:pPr lvl="0"/>
            <a:r>
              <a:rPr lang="en-GB" dirty="0"/>
              <a:t>Arguments or maybe</a:t>
            </a:r>
          </a:p>
          <a:p>
            <a:pPr lvl="0"/>
            <a:r>
              <a:rPr lang="en-GB" dirty="0"/>
              <a:t>Valuable points</a:t>
            </a:r>
          </a:p>
          <a:p>
            <a:pPr lvl="0"/>
            <a:r>
              <a:rPr lang="en-GB" dirty="0"/>
              <a:t>That add to</a:t>
            </a:r>
          </a:p>
          <a:p>
            <a:pPr lvl="0"/>
            <a:r>
              <a:rPr lang="en-GB" dirty="0"/>
              <a:t>The story of this slide</a:t>
            </a:r>
            <a:endParaRPr lang="ar-SA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9F2F18A9-555B-7743-AEB8-9723F97903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3860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ar-SA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ADEB42D0-7462-224F-9E2C-503723BE40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860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 dirty="0"/>
              <a:t>List of a few</a:t>
            </a:r>
          </a:p>
          <a:p>
            <a:pPr lvl="0"/>
            <a:r>
              <a:rPr lang="en-GB" dirty="0"/>
              <a:t>Arguments or maybe</a:t>
            </a:r>
          </a:p>
          <a:p>
            <a:pPr lvl="0"/>
            <a:r>
              <a:rPr lang="en-GB" dirty="0"/>
              <a:t>Valuable points</a:t>
            </a:r>
          </a:p>
          <a:p>
            <a:pPr lvl="0"/>
            <a:r>
              <a:rPr lang="en-GB" dirty="0"/>
              <a:t>That add to</a:t>
            </a:r>
          </a:p>
          <a:p>
            <a:pPr lvl="0"/>
            <a:r>
              <a:rPr lang="en-GB" dirty="0"/>
              <a:t>The story of this slide</a:t>
            </a:r>
            <a:endParaRPr lang="ar-SA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B3C86D0-1A4B-B148-8851-98CE5E30C3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5668" y="3412067"/>
            <a:ext cx="4107046" cy="1435128"/>
          </a:xfrm>
        </p:spPr>
        <p:txBody>
          <a:bodyPr wrap="square"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ar-SA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4FB06E4-1E5E-4F4E-BAF9-50571C769E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5667" y="4775199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 dirty="0"/>
              <a:t>List of a few</a:t>
            </a:r>
          </a:p>
          <a:p>
            <a:pPr lvl="0"/>
            <a:r>
              <a:rPr lang="en-GB" dirty="0"/>
              <a:t>Arguments or maybe</a:t>
            </a:r>
          </a:p>
          <a:p>
            <a:pPr lvl="0"/>
            <a:r>
              <a:rPr lang="en-GB" dirty="0"/>
              <a:t>Valuable points</a:t>
            </a:r>
          </a:p>
          <a:p>
            <a:pPr lvl="0"/>
            <a:r>
              <a:rPr lang="en-GB" dirty="0"/>
              <a:t>That add to</a:t>
            </a:r>
          </a:p>
          <a:p>
            <a:pPr lvl="0"/>
            <a:r>
              <a:rPr lang="en-GB" dirty="0"/>
              <a:t>The story of this slide</a:t>
            </a:r>
            <a:endParaRPr lang="ar-S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1C6C8-157F-F549-AB35-A8B5458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89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4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212A98-3392-AF4E-8F74-3560D821AC54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bg1"/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35348F6D-D35F-F741-9D2D-AA26B75BC3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technologies separated \ by \ backward \ slashes 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0BB6E91A-328B-074C-A994-98AE3F677F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technologies separated \ by \ backward \ slashes 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0D1397-021F-7F4B-B29E-3D1EEC5B89A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5824538"/>
            <a:ext cx="1706400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 dirty="0"/>
              <a:t>Technologies Used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BBE87DD-9273-2F47-AB57-EA46C65FF93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34398" y="5824538"/>
            <a:ext cx="1460183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 dirty="0"/>
              <a:t>Partners Engaged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ar-S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 dirty="0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06FA8-333A-F847-AF8F-F6BED2A9AD6B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B9A871F-332D-FF45-A446-DB1F3DE728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technologies separated \ by \ backward \ slashes 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25205FF-6898-A045-8EBC-C3EC174CC5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technologies separated \ by \ backward \ slashes 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149EB20-64B6-2846-8039-75E50A9ED5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5824538"/>
            <a:ext cx="1706400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 dirty="0"/>
              <a:t>Technologies Used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88E4A17-ABFF-624B-9F3E-8190C30DC5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34398" y="5824538"/>
            <a:ext cx="1460183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 dirty="0"/>
              <a:t>Partners Engaged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10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y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Section title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07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17999"/>
            <a:ext cx="6091200" cy="540000"/>
          </a:xfrm>
          <a:solidFill>
            <a:schemeClr val="tx1">
              <a:lumMod val="90000"/>
              <a:lumOff val="10000"/>
            </a:schemeClr>
          </a:solidFill>
        </p:spPr>
        <p:txBody>
          <a:bodyPr lIns="360000" tIns="0" rIns="360000" bIns="0" anchor="ctr" anchorCtr="0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This is the caption for the photo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29813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D042E7-B615-9A44-A103-7A5EF0739A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89000"/>
            <a:ext cx="12192000" cy="4680000"/>
          </a:xfrm>
          <a:noFill/>
        </p:spPr>
        <p:txBody>
          <a:bodyPr lIns="360000" tIns="0" rIns="36000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ar-SA" sz="7200" b="1" i="0" kern="1200" spc="-300" baseline="0" dirty="0">
                <a:solidFill>
                  <a:schemeClr val="bg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This is the caption for the photo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722027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Yellow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Section title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563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 dirty="0">
                <a:solidFill>
                  <a:schemeClr val="bg2"/>
                </a:solidFill>
              </a:rPr>
              <a:t>Section title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7970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87228"/>
            <a:ext cx="11469600" cy="5221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/>
        </p:nvSpPr>
        <p:spPr>
          <a:xfrm>
            <a:off x="611999" y="6308725"/>
            <a:ext cx="1819409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/>
            <a:r>
              <a:rPr lang="en-US" sz="800" dirty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Confidential © </a:t>
            </a:r>
            <a:fld id="{AB00A70B-9C44-4596-90DE-894BC522FF9F}" type="datetimeyyyy">
              <a: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pPr lvl="0"/>
              <a:t>2021</a:t>
            </a:fld>
            <a:r>
              <a:rPr lang="en-US" sz="800" dirty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308725"/>
            <a:ext cx="125034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0A6CFA-C025-4652-BCA7-550B5032BC97}"/>
              </a:ext>
            </a:extLst>
          </p:cNvPr>
          <p:cNvPicPr>
            <a:picLocks noChangeAspect="1"/>
          </p:cNvPicPr>
          <p:nvPr/>
        </p:nvPicPr>
        <p:blipFill>
          <a:blip r:embed="rId7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026029" y="6498000"/>
            <a:ext cx="80357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4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59" r:id="rId2"/>
    <p:sldLayoutId id="2147484060" r:id="rId3"/>
    <p:sldLayoutId id="2147484061" r:id="rId4"/>
    <p:sldLayoutId id="2147484062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175" r:id="rId12"/>
    <p:sldLayoutId id="2147484063" r:id="rId13"/>
    <p:sldLayoutId id="2147484149" r:id="rId14"/>
    <p:sldLayoutId id="2147484150" r:id="rId15"/>
    <p:sldLayoutId id="2147484151" r:id="rId16"/>
    <p:sldLayoutId id="2147484152" r:id="rId17"/>
    <p:sldLayoutId id="2147484092" r:id="rId18"/>
    <p:sldLayoutId id="2147484200" r:id="rId19"/>
    <p:sldLayoutId id="2147484201" r:id="rId20"/>
    <p:sldLayoutId id="2147484169" r:id="rId21"/>
    <p:sldLayoutId id="2147484094" r:id="rId22"/>
    <p:sldLayoutId id="2147484078" r:id="rId23"/>
    <p:sldLayoutId id="2147484079" r:id="rId24"/>
    <p:sldLayoutId id="2147484085" r:id="rId25"/>
    <p:sldLayoutId id="2147484153" r:id="rId26"/>
    <p:sldLayoutId id="2147484076" r:id="rId27"/>
    <p:sldLayoutId id="2147484171" r:id="rId28"/>
    <p:sldLayoutId id="2147484154" r:id="rId29"/>
    <p:sldLayoutId id="2147484174" r:id="rId30"/>
    <p:sldLayoutId id="2147484077" r:id="rId31"/>
    <p:sldLayoutId id="2147484178" r:id="rId32"/>
    <p:sldLayoutId id="2147484179" r:id="rId33"/>
    <p:sldLayoutId id="2147484168" r:id="rId34"/>
    <p:sldLayoutId id="2147484180" r:id="rId35"/>
    <p:sldLayoutId id="2147484181" r:id="rId36"/>
    <p:sldLayoutId id="2147484182" r:id="rId37"/>
    <p:sldLayoutId id="2147484167" r:id="rId38"/>
    <p:sldLayoutId id="2147484070" r:id="rId39"/>
    <p:sldLayoutId id="2147484183" r:id="rId40"/>
    <p:sldLayoutId id="2147484184" r:id="rId41"/>
    <p:sldLayoutId id="2147484185" r:id="rId42"/>
    <p:sldLayoutId id="2147484186" r:id="rId43"/>
    <p:sldLayoutId id="2147484189" r:id="rId44"/>
    <p:sldLayoutId id="2147484071" r:id="rId45"/>
    <p:sldLayoutId id="2147484187" r:id="rId46"/>
    <p:sldLayoutId id="2147484188" r:id="rId47"/>
    <p:sldLayoutId id="2147484190" r:id="rId48"/>
    <p:sldLayoutId id="2147484072" r:id="rId49"/>
    <p:sldLayoutId id="2147484191" r:id="rId50"/>
    <p:sldLayoutId id="2147484192" r:id="rId51"/>
    <p:sldLayoutId id="2147484193" r:id="rId52"/>
    <p:sldLayoutId id="2147484073" r:id="rId53"/>
    <p:sldLayoutId id="2147484194" r:id="rId54"/>
    <p:sldLayoutId id="2147484074" r:id="rId55"/>
    <p:sldLayoutId id="2147484075" r:id="rId56"/>
    <p:sldLayoutId id="2147484195" r:id="rId57"/>
    <p:sldLayoutId id="2147484080" r:id="rId58"/>
    <p:sldLayoutId id="2147484081" r:id="rId59"/>
    <p:sldLayoutId id="2147484196" r:id="rId60"/>
    <p:sldLayoutId id="2147484197" r:id="rId61"/>
    <p:sldLayoutId id="2147484198" r:id="rId62"/>
    <p:sldLayoutId id="2147484176" r:id="rId63"/>
    <p:sldLayoutId id="2147484199" r:id="rId64"/>
    <p:sldLayoutId id="2147484082" r:id="rId65"/>
    <p:sldLayoutId id="2147484177" r:id="rId66"/>
    <p:sldLayoutId id="2147484084" r:id="rId67"/>
    <p:sldLayoutId id="2147484172" r:id="rId68"/>
    <p:sldLayoutId id="2147484173" r:id="rId69"/>
    <p:sldLayoutId id="2147484087" r:id="rId70"/>
    <p:sldLayoutId id="2147484170" r:id="rId7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spc="-40" baseline="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F26B43"/>
          </p15:clr>
        </p15:guide>
        <p15:guide id="2" pos="745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974" userDrawn="1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chari98/Miniproject_Team6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46C63-4AA9-0D40-877C-8CA04AD91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360000"/>
            <a:ext cx="7448054" cy="3146400"/>
          </a:xfrm>
        </p:spPr>
        <p:txBody>
          <a:bodyPr/>
          <a:lstStyle/>
          <a:p>
            <a:r>
              <a:rPr lang="en-US" dirty="0"/>
              <a:t>Mini Project – WordPress WebApp</a:t>
            </a:r>
            <a:endParaRPr lang="ar-S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EDE26-7C47-794F-8445-D440C861EA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Conducting Functional Validation, GUI, API Testing</a:t>
            </a:r>
          </a:p>
        </p:txBody>
      </p:sp>
    </p:spTree>
    <p:extLst>
      <p:ext uri="{BB962C8B-B14F-4D97-AF65-F5344CB8AC3E}">
        <p14:creationId xmlns:p14="http://schemas.microsoft.com/office/powerpoint/2010/main" val="5448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13B93A-13F0-E045-A806-91C25D5577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879230"/>
            <a:ext cx="6084888" cy="5679831"/>
          </a:xfrm>
          <a:solidFill>
            <a:schemeClr val="bg2"/>
          </a:solidFill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r>
              <a:rPr lang="en-US" dirty="0"/>
              <a:t>Identified 30 Test Cases from different modules of GUI. 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r>
              <a:rPr lang="en-US" dirty="0"/>
              <a:t>Conducted feasibility study and segregated automatable/manual tests. 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r>
              <a:rPr lang="en-US" dirty="0"/>
              <a:t>Conducted Manual and Automated Tests separately and maintained result document for both.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r>
              <a:rPr lang="en-US" dirty="0"/>
              <a:t>Picked up Test cases and automated using POM + DDT (using Excel) approach. Failed some test cases purposely, so that report shows combination of Test cases.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r>
              <a:rPr lang="en-US" dirty="0"/>
              <a:t>Read the input data required in the scripts from an excel(csv) file.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r>
              <a:rPr lang="en-US" dirty="0"/>
              <a:t>Prepared in-built mechanism to execute the scripts across different Browsers.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r>
              <a:rPr lang="en-US" dirty="0"/>
              <a:t>Generated Reports for GUI (TestNG) Tests.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C5C6265-FF44-D949-AFB3-F46FB71106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14" y="745714"/>
            <a:ext cx="6091200" cy="1200779"/>
          </a:xfrm>
        </p:spPr>
        <p:txBody>
          <a:bodyPr/>
          <a:lstStyle/>
          <a:p>
            <a:r>
              <a:rPr lang="en-US" spc="-100" dirty="0"/>
              <a:t>What we have done :</a:t>
            </a:r>
            <a:endParaRPr lang="ar-S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071DB-2189-41C3-A148-58D6A3F51A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8C12E-00D4-44AB-B73A-224382A9900C}"/>
              </a:ext>
            </a:extLst>
          </p:cNvPr>
          <p:cNvSpPr txBox="1"/>
          <p:nvPr/>
        </p:nvSpPr>
        <p:spPr>
          <a:xfrm>
            <a:off x="635424" y="4944612"/>
            <a:ext cx="385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REPORT –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Login Module - </a:t>
            </a:r>
            <a:r>
              <a:rPr lang="en-US" b="1" dirty="0" err="1">
                <a:solidFill>
                  <a:schemeClr val="bg2">
                    <a:lumMod val="85000"/>
                  </a:schemeClr>
                </a:solidFill>
                <a:latin typeface="+mj-lt"/>
              </a:rPr>
              <a:t>loginTest</a:t>
            </a:r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(TestNG)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4F6F4-0456-410B-9416-4FE94405C41B}"/>
              </a:ext>
            </a:extLst>
          </p:cNvPr>
          <p:cNvSpPr/>
          <p:nvPr/>
        </p:nvSpPr>
        <p:spPr>
          <a:xfrm>
            <a:off x="116448" y="96495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E9846C-FEEB-428D-AC51-E274D2D96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9"/>
          <a:stretch/>
        </p:blipFill>
        <p:spPr>
          <a:xfrm>
            <a:off x="200090" y="156483"/>
            <a:ext cx="5728268" cy="31758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71EB8A2-A099-4261-9532-FE84ED6FBF2E}"/>
              </a:ext>
            </a:extLst>
          </p:cNvPr>
          <p:cNvSpPr/>
          <p:nvPr/>
        </p:nvSpPr>
        <p:spPr>
          <a:xfrm>
            <a:off x="6135752" y="3152354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Text&#10;&#10;Description automatically generated with medium confidence">
            <a:extLst>
              <a:ext uri="{FF2B5EF4-FFF2-40B4-BE49-F238E27FC236}">
                <a16:creationId xmlns:a16="http://schemas.microsoft.com/office/drawing/2014/main" id="{A1491EC4-1324-4FDC-8D67-7E2F04021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09"/>
          <a:stretch/>
        </p:blipFill>
        <p:spPr>
          <a:xfrm>
            <a:off x="6237938" y="3209459"/>
            <a:ext cx="5724677" cy="32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8C12E-00D4-44AB-B73A-224382A9900C}"/>
              </a:ext>
            </a:extLst>
          </p:cNvPr>
          <p:cNvSpPr txBox="1"/>
          <p:nvPr/>
        </p:nvSpPr>
        <p:spPr>
          <a:xfrm>
            <a:off x="635424" y="4944612"/>
            <a:ext cx="3920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REPORT –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Posts Module - </a:t>
            </a:r>
            <a:r>
              <a:rPr lang="en-US" b="1" dirty="0" err="1">
                <a:solidFill>
                  <a:schemeClr val="bg2">
                    <a:lumMod val="85000"/>
                  </a:schemeClr>
                </a:solidFill>
                <a:latin typeface="+mj-lt"/>
              </a:rPr>
              <a:t>postsTest</a:t>
            </a:r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(TestNG)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4F6F4-0456-410B-9416-4FE94405C41B}"/>
              </a:ext>
            </a:extLst>
          </p:cNvPr>
          <p:cNvSpPr/>
          <p:nvPr/>
        </p:nvSpPr>
        <p:spPr>
          <a:xfrm>
            <a:off x="116448" y="96495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1EB8A2-A099-4261-9532-FE84ED6FBF2E}"/>
              </a:ext>
            </a:extLst>
          </p:cNvPr>
          <p:cNvSpPr/>
          <p:nvPr/>
        </p:nvSpPr>
        <p:spPr>
          <a:xfrm>
            <a:off x="6135752" y="3152354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EAF34DF-4CE6-45A4-86E7-AA937290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64"/>
          <a:stretch/>
        </p:blipFill>
        <p:spPr>
          <a:xfrm>
            <a:off x="253471" y="197715"/>
            <a:ext cx="5585855" cy="313457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116C210-6518-4F34-8B09-8F611E160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04"/>
          <a:stretch/>
        </p:blipFill>
        <p:spPr>
          <a:xfrm>
            <a:off x="6288505" y="3259546"/>
            <a:ext cx="5617939" cy="31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8C12E-00D4-44AB-B73A-224382A9900C}"/>
              </a:ext>
            </a:extLst>
          </p:cNvPr>
          <p:cNvSpPr txBox="1"/>
          <p:nvPr/>
        </p:nvSpPr>
        <p:spPr>
          <a:xfrm>
            <a:off x="635424" y="4944612"/>
            <a:ext cx="3997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REPORT –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Media Module - </a:t>
            </a:r>
            <a:r>
              <a:rPr lang="en-US" b="1" dirty="0" err="1">
                <a:solidFill>
                  <a:schemeClr val="bg2">
                    <a:lumMod val="85000"/>
                  </a:schemeClr>
                </a:solidFill>
                <a:latin typeface="+mj-lt"/>
              </a:rPr>
              <a:t>mediaTest</a:t>
            </a:r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(TestNG)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4F6F4-0456-410B-9416-4FE94405C41B}"/>
              </a:ext>
            </a:extLst>
          </p:cNvPr>
          <p:cNvSpPr/>
          <p:nvPr/>
        </p:nvSpPr>
        <p:spPr>
          <a:xfrm>
            <a:off x="116448" y="96495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1EB8A2-A099-4261-9532-FE84ED6FBF2E}"/>
              </a:ext>
            </a:extLst>
          </p:cNvPr>
          <p:cNvSpPr/>
          <p:nvPr/>
        </p:nvSpPr>
        <p:spPr>
          <a:xfrm>
            <a:off x="6135752" y="3152354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B6549D-3AB3-4B3C-8B26-1AEC8B59F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3"/>
          <a:stretch/>
        </p:blipFill>
        <p:spPr>
          <a:xfrm>
            <a:off x="6232005" y="3229942"/>
            <a:ext cx="5730234" cy="3188441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6AB1C6-B665-41B6-83A5-81485171C3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87"/>
          <a:stretch/>
        </p:blipFill>
        <p:spPr>
          <a:xfrm>
            <a:off x="208098" y="159739"/>
            <a:ext cx="5695397" cy="31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8C12E-00D4-44AB-B73A-224382A9900C}"/>
              </a:ext>
            </a:extLst>
          </p:cNvPr>
          <p:cNvSpPr txBox="1"/>
          <p:nvPr/>
        </p:nvSpPr>
        <p:spPr>
          <a:xfrm>
            <a:off x="635424" y="4944612"/>
            <a:ext cx="402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REPORT –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Pages Module - </a:t>
            </a:r>
            <a:r>
              <a:rPr lang="en-US" b="1" dirty="0" err="1">
                <a:solidFill>
                  <a:schemeClr val="bg2">
                    <a:lumMod val="85000"/>
                  </a:schemeClr>
                </a:solidFill>
                <a:latin typeface="+mj-lt"/>
              </a:rPr>
              <a:t>pagesTest</a:t>
            </a:r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(TestNG)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4F6F4-0456-410B-9416-4FE94405C41B}"/>
              </a:ext>
            </a:extLst>
          </p:cNvPr>
          <p:cNvSpPr/>
          <p:nvPr/>
        </p:nvSpPr>
        <p:spPr>
          <a:xfrm>
            <a:off x="116448" y="96495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1EB8A2-A099-4261-9532-FE84ED6FBF2E}"/>
              </a:ext>
            </a:extLst>
          </p:cNvPr>
          <p:cNvSpPr/>
          <p:nvPr/>
        </p:nvSpPr>
        <p:spPr>
          <a:xfrm>
            <a:off x="6135752" y="3152354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B874C9-98BF-48B6-99CF-21B90E85F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2"/>
          <a:stretch/>
        </p:blipFill>
        <p:spPr>
          <a:xfrm>
            <a:off x="221408" y="167649"/>
            <a:ext cx="5676132" cy="316463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12FA9F-C18D-4DA7-967A-4AF43D671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4"/>
          <a:stretch/>
        </p:blipFill>
        <p:spPr>
          <a:xfrm>
            <a:off x="6224954" y="3224954"/>
            <a:ext cx="5745638" cy="31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9A9EE4E-D470-CD45-9B8B-8E06C75AC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2" y="2338753"/>
            <a:ext cx="2160000" cy="2388989"/>
          </a:xfrm>
        </p:spPr>
        <p:txBody>
          <a:bodyPr/>
          <a:lstStyle/>
          <a:p>
            <a:r>
              <a:rPr lang="en-US" sz="1800" spc="-100" dirty="0"/>
              <a:t>User authentication and authorization</a:t>
            </a:r>
            <a:endParaRPr lang="ar-SA" sz="1800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2B377E5-4C48-5D41-9EA5-4EAA9560B4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0363" y="4727743"/>
            <a:ext cx="2160000" cy="1580982"/>
          </a:xfrm>
        </p:spPr>
        <p:txBody>
          <a:bodyPr>
            <a:normAutofit fontScale="92500"/>
          </a:bodyPr>
          <a:lstStyle/>
          <a:p>
            <a:pPr>
              <a:buFont typeface="System Font Regular"/>
            </a:pP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Authentication refers to proving the correct identity. Authorization refers to allowing a certain action.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2D79C-76E3-4566-84C0-D8AB9255E8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0207B16-8BD9-0E46-B06B-E98285AC3F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2425" y="1073150"/>
            <a:ext cx="11476038" cy="268279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API Features of AUT - WordPress</a:t>
            </a:r>
            <a:endParaRPr lang="en-IN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3236230-9D53-5F4D-953C-956CBA912E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" r="133"/>
          <a:stretch/>
        </p:blipFill>
        <p:spPr>
          <a:xfrm>
            <a:off x="550800" y="2530040"/>
            <a:ext cx="594000" cy="594000"/>
          </a:xfrm>
        </p:spPr>
      </p:pic>
      <p:sp>
        <p:nvSpPr>
          <p:cNvPr id="35" name="Title 34">
            <a:extLst>
              <a:ext uri="{FF2B5EF4-FFF2-40B4-BE49-F238E27FC236}">
                <a16:creationId xmlns:a16="http://schemas.microsoft.com/office/drawing/2014/main" id="{7BB8CCB0-7E25-8241-AA2A-9366051B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REST API Tests</a:t>
            </a:r>
            <a:endParaRPr lang="ar-SA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6B7B42DA-D623-1843-BDA0-3A62D54530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85600" y="2329200"/>
            <a:ext cx="2160000" cy="1733030"/>
          </a:xfrm>
        </p:spPr>
        <p:txBody>
          <a:bodyPr/>
          <a:lstStyle/>
          <a:p>
            <a:r>
              <a:rPr lang="en-US" sz="1800" spc="-100" dirty="0"/>
              <a:t>Perform CRUD Operations </a:t>
            </a:r>
            <a:endParaRPr lang="ar-SA" sz="1800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D4B208-6AD9-ED49-9704-42C49B3E1E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5600" y="4243390"/>
            <a:ext cx="2160000" cy="2065428"/>
          </a:xfrm>
        </p:spPr>
        <p:txBody>
          <a:bodyPr>
            <a:normAutofit fontScale="92500"/>
          </a:bodyPr>
          <a:lstStyle/>
          <a:p>
            <a:pPr lvl="0">
              <a:buFont typeface="System Font Regular"/>
              <a:buChar char="\"/>
              <a:defRPr/>
            </a:pP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Creating data , Retrieving data, Modifying data or Delete data. In REST, these operations are called as HTTP methods.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C5A9784-759E-F042-8D6B-59FE5B525F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4800" y="2215666"/>
            <a:ext cx="2160000" cy="2065429"/>
          </a:xfrm>
        </p:spPr>
        <p:txBody>
          <a:bodyPr/>
          <a:lstStyle/>
          <a:p>
            <a:r>
              <a:rPr lang="en-US" sz="1800" spc="-100" dirty="0"/>
              <a:t>Identify at least 40 test cases for the API</a:t>
            </a:r>
            <a:endParaRPr lang="ar-SA" sz="1800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7D9E1A59-0D32-0A4E-8D43-A4EA260704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14800" y="4387269"/>
            <a:ext cx="2160000" cy="1921455"/>
          </a:xfrm>
        </p:spPr>
        <p:txBody>
          <a:bodyPr>
            <a:noAutofit/>
          </a:bodyPr>
          <a:lstStyle/>
          <a:p>
            <a:pPr>
              <a:buFont typeface="System Font Regular"/>
            </a:pPr>
            <a:r>
              <a:rPr lang="en-US" sz="1300" dirty="0">
                <a:solidFill>
                  <a:schemeClr val="bg1">
                    <a:lumMod val="25000"/>
                  </a:schemeClr>
                </a:solidFill>
              </a:rPr>
              <a:t>Test the APIs directly — from their functionality, reliability, performance, to security.</a:t>
            </a:r>
          </a:p>
          <a:p>
            <a:pPr>
              <a:buFont typeface="System Font Regular"/>
            </a:pPr>
            <a:endParaRPr lang="en-US" sz="13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AAE25-9F67-2F45-B8AF-69EDF5A0E2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40400" y="2329200"/>
            <a:ext cx="2160000" cy="1804460"/>
          </a:xfrm>
        </p:spPr>
        <p:txBody>
          <a:bodyPr/>
          <a:lstStyle/>
          <a:p>
            <a:r>
              <a:rPr lang="en-US" spc="-100" dirty="0"/>
              <a:t>Schema Validation</a:t>
            </a:r>
            <a:endParaRPr lang="ar-S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AD548-FEB8-5547-B6AA-C59A14BF456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40400" y="4387269"/>
            <a:ext cx="2160000" cy="1921548"/>
          </a:xfrm>
        </p:spPr>
        <p:txBody>
          <a:bodyPr>
            <a:normAutofit/>
          </a:bodyPr>
          <a:lstStyle/>
          <a:p>
            <a:pPr lvl="0">
              <a:buFont typeface="System Font Regular"/>
              <a:buChar char="\"/>
              <a:defRPr/>
            </a:pPr>
            <a:r>
              <a:rPr lang="en-US" sz="1300" dirty="0">
                <a:solidFill>
                  <a:schemeClr val="bg1">
                    <a:lumMod val="25000"/>
                  </a:schemeClr>
                </a:solidFill>
              </a:rPr>
              <a:t>Automated tests make the API call, then validate the JSON response to match the expected schema.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92615-D722-9943-B7CC-15A0F1F12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675812" y="2329915"/>
            <a:ext cx="2160000" cy="2397828"/>
          </a:xfrm>
        </p:spPr>
        <p:txBody>
          <a:bodyPr/>
          <a:lstStyle/>
          <a:p>
            <a:r>
              <a:rPr lang="en-AU" sz="1800" dirty="0">
                <a:latin typeface="Arial Black" panose="020B0A04020102020204" pitchFamily="34" charset="0"/>
              </a:rPr>
              <a:t>Implementing Global Variable &amp; Environment Variable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76B88-BAF0-D14A-AEAF-78FBB790D9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75813" y="4870938"/>
            <a:ext cx="2160000" cy="1437786"/>
          </a:xfrm>
        </p:spPr>
        <p:txBody>
          <a:bodyPr>
            <a:normAutofit/>
          </a:bodyPr>
          <a:lstStyle/>
          <a:p>
            <a:pPr lvl="0"/>
            <a:r>
              <a:rPr lang="en-US" sz="1300" i="0" dirty="0">
                <a:solidFill>
                  <a:schemeClr val="bg1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The key part in the key-value set in environment is called variable.</a:t>
            </a:r>
            <a:endParaRPr lang="ar-SA" sz="13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CD5EF18-574F-483F-83F8-2C1594BB31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8143" y="2460389"/>
            <a:ext cx="720000" cy="72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CA73AF8-19EA-469A-8AD7-58451AEFEC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0981" y="2484420"/>
            <a:ext cx="720000" cy="72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205C2A-90BF-40AA-9F9C-BA3F9C98C9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5370" y="2484420"/>
            <a:ext cx="720000" cy="72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28EBFA2-9B33-4416-8267-CDF79BF1494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3423" y="248442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C5C6265-FF44-D949-AFB3-F46FB71106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00800" y="1141369"/>
            <a:ext cx="6091200" cy="1199460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US" spc="-100" dirty="0"/>
              <a:t>What we have done :</a:t>
            </a:r>
            <a:endParaRPr lang="ar-SA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13B93A-13F0-E045-A806-91C25D5577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7112" y="2340828"/>
            <a:ext cx="6084888" cy="3851249"/>
          </a:xfrm>
          <a:solidFill>
            <a:schemeClr val="tx2">
              <a:lumMod val="50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spcAft>
                <a:spcPts val="900"/>
              </a:spcAft>
              <a:buFont typeface="+mj-lt"/>
              <a:buAutoNum type="arabicPeriod" startAt="6"/>
            </a:pP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900"/>
              </a:spcAft>
              <a:buAutoNum type="arabicPeriod" startAt="6"/>
            </a:pPr>
            <a:r>
              <a:rPr lang="en-US" dirty="0"/>
              <a:t>Explored API features of the AUT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  <a:buAutoNum type="arabicPeriod" startAt="6"/>
            </a:pPr>
            <a:r>
              <a:rPr lang="en-US" dirty="0"/>
              <a:t>Performed User authentication and authorization.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  <a:buAutoNum type="arabicPeriod" startAt="6"/>
            </a:pPr>
            <a:r>
              <a:rPr lang="en-US" dirty="0"/>
              <a:t>Identified 40+ test cases for the API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  <a:buAutoNum type="arabicPeriod" startAt="6"/>
            </a:pPr>
            <a:r>
              <a:rPr lang="en-US" dirty="0"/>
              <a:t>Performed CRUD Operations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  <a:buAutoNum type="arabicPeriod" startAt="6"/>
            </a:pPr>
            <a:r>
              <a:rPr lang="en-US" dirty="0"/>
              <a:t>API Schema Validation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  <a:buAutoNum type="arabicPeriod" startAt="6"/>
            </a:pPr>
            <a:r>
              <a:rPr lang="en-US" dirty="0"/>
              <a:t>Implementing Global Variable &amp; Environment Variable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  <a:buAutoNum type="arabicPeriod" startAt="6"/>
            </a:pPr>
            <a:r>
              <a:rPr lang="en-US" dirty="0"/>
              <a:t>Maintaining And Logging Daily Activity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  <a:buAutoNum type="arabicPeriod" startAt="6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29A3AA-458A-49E2-964B-5CA7FC1BD9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6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8C12E-00D4-44AB-B73A-224382A9900C}"/>
              </a:ext>
            </a:extLst>
          </p:cNvPr>
          <p:cNvSpPr txBox="1"/>
          <p:nvPr/>
        </p:nvSpPr>
        <p:spPr>
          <a:xfrm>
            <a:off x="1710245" y="3493081"/>
            <a:ext cx="294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API - Login Authorization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4F6F4-0456-410B-9416-4FE94405C41B}"/>
              </a:ext>
            </a:extLst>
          </p:cNvPr>
          <p:cNvSpPr/>
          <p:nvPr/>
        </p:nvSpPr>
        <p:spPr>
          <a:xfrm>
            <a:off x="116448" y="96495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1EB8A2-A099-4261-9532-FE84ED6FBF2E}"/>
              </a:ext>
            </a:extLst>
          </p:cNvPr>
          <p:cNvSpPr/>
          <p:nvPr/>
        </p:nvSpPr>
        <p:spPr>
          <a:xfrm>
            <a:off x="6135752" y="3152354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777C7-2296-40EF-91A5-E35A18D2D9E6}"/>
              </a:ext>
            </a:extLst>
          </p:cNvPr>
          <p:cNvSpPr txBox="1"/>
          <p:nvPr/>
        </p:nvSpPr>
        <p:spPr>
          <a:xfrm>
            <a:off x="6616933" y="2634656"/>
            <a:ext cx="496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API – Posts-&gt;Categories Schema Validation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9886E3-E3AD-48BE-938F-F4D5B5641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3"/>
          <a:stretch/>
        </p:blipFill>
        <p:spPr>
          <a:xfrm>
            <a:off x="187637" y="140725"/>
            <a:ext cx="5731900" cy="3224194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CB771E-6C66-48A5-9479-0D2070E27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31"/>
          <a:stretch/>
        </p:blipFill>
        <p:spPr>
          <a:xfrm>
            <a:off x="6260035" y="3239600"/>
            <a:ext cx="5658710" cy="31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2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8C12E-00D4-44AB-B73A-224382A9900C}"/>
              </a:ext>
            </a:extLst>
          </p:cNvPr>
          <p:cNvSpPr txBox="1"/>
          <p:nvPr/>
        </p:nvSpPr>
        <p:spPr>
          <a:xfrm>
            <a:off x="1710245" y="3493081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API – ID Validation in Media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4F6F4-0456-410B-9416-4FE94405C41B}"/>
              </a:ext>
            </a:extLst>
          </p:cNvPr>
          <p:cNvSpPr/>
          <p:nvPr/>
        </p:nvSpPr>
        <p:spPr>
          <a:xfrm>
            <a:off x="116448" y="96495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1EB8A2-A099-4261-9532-FE84ED6FBF2E}"/>
              </a:ext>
            </a:extLst>
          </p:cNvPr>
          <p:cNvSpPr/>
          <p:nvPr/>
        </p:nvSpPr>
        <p:spPr>
          <a:xfrm>
            <a:off x="6135752" y="3152354"/>
            <a:ext cx="5907276" cy="3325432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777C7-2296-40EF-91A5-E35A18D2D9E6}"/>
              </a:ext>
            </a:extLst>
          </p:cNvPr>
          <p:cNvSpPr txBox="1"/>
          <p:nvPr/>
        </p:nvSpPr>
        <p:spPr>
          <a:xfrm>
            <a:off x="7568217" y="2649169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API – Correlation of Posts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D629EF-7726-41EE-9409-02E5EAAC1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40"/>
          <a:stretch/>
        </p:blipFill>
        <p:spPr>
          <a:xfrm>
            <a:off x="246675" y="171042"/>
            <a:ext cx="5646821" cy="3161437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CCF579-7CF4-4617-AB07-C564802AE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85"/>
          <a:stretch/>
        </p:blipFill>
        <p:spPr>
          <a:xfrm>
            <a:off x="6275073" y="3253980"/>
            <a:ext cx="5617888" cy="31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walking on a sandy beach&#10;&#10;Description automatically generated with medium confidence">
            <a:extLst>
              <a:ext uri="{FF2B5EF4-FFF2-40B4-BE49-F238E27FC236}">
                <a16:creationId xmlns:a16="http://schemas.microsoft.com/office/drawing/2014/main" id="{461BC5CA-342F-2B43-99A0-9266A2801D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39267-92DA-8147-9643-D5D769D62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3092" y="2819838"/>
            <a:ext cx="12192000" cy="4680000"/>
          </a:xfrm>
        </p:spPr>
        <p:txBody>
          <a:bodyPr/>
          <a:lstStyle/>
          <a:p>
            <a:pPr lvl="0"/>
            <a:r>
              <a:rPr lang="en-US" sz="3600" dirty="0"/>
              <a:t>Project Deliverable Location :</a:t>
            </a:r>
          </a:p>
          <a:p>
            <a:pPr lvl="0"/>
            <a:r>
              <a:rPr lang="en-US" sz="60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sanchari98/Miniproject_Team6 (github.com)</a:t>
            </a:r>
            <a:endParaRPr lang="ar-SA" sz="6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8468B-46C1-47F4-BB0A-64F8ABB731F3}"/>
              </a:ext>
            </a:extLst>
          </p:cNvPr>
          <p:cNvSpPr txBox="1"/>
          <p:nvPr/>
        </p:nvSpPr>
        <p:spPr>
          <a:xfrm>
            <a:off x="395654" y="641838"/>
            <a:ext cx="6198577" cy="2993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bg2"/>
                </a:solidFill>
              </a:rPr>
              <a:t>Application Under Test (AUT)</a:t>
            </a:r>
            <a:r>
              <a:rPr lang="en-US" sz="1600" dirty="0">
                <a:solidFill>
                  <a:schemeClr val="bg2"/>
                </a:solidFill>
              </a:rPr>
              <a:t> : </a:t>
            </a:r>
            <a:r>
              <a:rPr lang="en-US" sz="1600" b="1" dirty="0">
                <a:solidFill>
                  <a:schemeClr val="bg2"/>
                </a:solidFill>
              </a:rPr>
              <a:t>WordPress (Locally Installed)</a:t>
            </a:r>
          </a:p>
          <a:p>
            <a:r>
              <a:rPr lang="en-US" sz="1600" u="sng" dirty="0">
                <a:solidFill>
                  <a:schemeClr val="bg2"/>
                </a:solidFill>
              </a:rPr>
              <a:t>Start Date</a:t>
            </a:r>
            <a:r>
              <a:rPr lang="en-US" sz="1600" dirty="0">
                <a:solidFill>
                  <a:schemeClr val="bg2"/>
                </a:solidFill>
              </a:rPr>
              <a:t> : </a:t>
            </a:r>
            <a:r>
              <a:rPr lang="en-US" sz="1600" b="1" dirty="0">
                <a:solidFill>
                  <a:schemeClr val="bg2"/>
                </a:solidFill>
              </a:rPr>
              <a:t>13</a:t>
            </a:r>
            <a:r>
              <a:rPr lang="en-US" sz="1600" b="1" baseline="30000" dirty="0">
                <a:solidFill>
                  <a:schemeClr val="bg2"/>
                </a:solidFill>
              </a:rPr>
              <a:t>th</a:t>
            </a:r>
            <a:r>
              <a:rPr lang="en-US" sz="1600" b="1" dirty="0">
                <a:solidFill>
                  <a:schemeClr val="bg2"/>
                </a:solidFill>
              </a:rPr>
              <a:t> Nov 2021</a:t>
            </a:r>
          </a:p>
          <a:p>
            <a:r>
              <a:rPr lang="en-US" sz="1600" u="sng" dirty="0">
                <a:solidFill>
                  <a:schemeClr val="bg2"/>
                </a:solidFill>
              </a:rPr>
              <a:t>Code Freeze Date</a:t>
            </a:r>
            <a:r>
              <a:rPr lang="en-US" sz="1600" dirty="0">
                <a:solidFill>
                  <a:schemeClr val="bg2"/>
                </a:solidFill>
              </a:rPr>
              <a:t> : </a:t>
            </a:r>
            <a:r>
              <a:rPr lang="en-US" sz="1600" b="1" dirty="0">
                <a:solidFill>
                  <a:schemeClr val="bg2"/>
                </a:solidFill>
              </a:rPr>
              <a:t>22</a:t>
            </a:r>
            <a:r>
              <a:rPr lang="en-US" sz="1600" b="1" baseline="30000" dirty="0">
                <a:solidFill>
                  <a:schemeClr val="bg2"/>
                </a:solidFill>
              </a:rPr>
              <a:t>nd</a:t>
            </a:r>
            <a:r>
              <a:rPr lang="en-US" sz="1600" b="1" dirty="0">
                <a:solidFill>
                  <a:schemeClr val="bg2"/>
                </a:solidFill>
              </a:rPr>
              <a:t> Nov 2021</a:t>
            </a:r>
          </a:p>
          <a:p>
            <a:r>
              <a:rPr lang="en-US" sz="1600" u="sng" dirty="0">
                <a:solidFill>
                  <a:schemeClr val="bg2"/>
                </a:solidFill>
              </a:rPr>
              <a:t>End Date</a:t>
            </a:r>
            <a:r>
              <a:rPr lang="en-US" sz="1600" dirty="0">
                <a:solidFill>
                  <a:schemeClr val="bg2"/>
                </a:solidFill>
              </a:rPr>
              <a:t> : </a:t>
            </a:r>
            <a:r>
              <a:rPr lang="en-US" sz="1600" b="1" dirty="0">
                <a:solidFill>
                  <a:schemeClr val="bg2"/>
                </a:solidFill>
              </a:rPr>
              <a:t>24</a:t>
            </a:r>
            <a:r>
              <a:rPr lang="en-US" sz="1600" b="1" baseline="30000" dirty="0">
                <a:solidFill>
                  <a:schemeClr val="bg2"/>
                </a:solidFill>
              </a:rPr>
              <a:t>th</a:t>
            </a:r>
            <a:r>
              <a:rPr lang="en-US" sz="1600" b="1" dirty="0">
                <a:solidFill>
                  <a:schemeClr val="bg2"/>
                </a:solidFill>
              </a:rPr>
              <a:t> Nov 2021</a:t>
            </a:r>
          </a:p>
          <a:p>
            <a:endParaRPr lang="en-US" sz="1600" b="1" dirty="0">
              <a:solidFill>
                <a:schemeClr val="bg2"/>
              </a:solidFill>
            </a:endParaRPr>
          </a:p>
          <a:p>
            <a:r>
              <a:rPr lang="en-US" sz="1600" b="1" dirty="0">
                <a:solidFill>
                  <a:schemeClr val="bg2"/>
                </a:solidFill>
              </a:rPr>
              <a:t>POC: </a:t>
            </a:r>
          </a:p>
          <a:p>
            <a:pPr marL="342900" marR="0" lvl="0" indent="-3429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FD5F07"/>
              </a:buClr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Sunit</a:t>
            </a:r>
            <a:r>
              <a:rPr lang="en-US" sz="16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Bansal</a:t>
            </a:r>
          </a:p>
          <a:p>
            <a:pPr marL="342900" marR="0" lvl="0" indent="-3429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FD5F07"/>
              </a:buClr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Anuprita</a:t>
            </a:r>
            <a:r>
              <a:rPr lang="en-US" sz="16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Nagpure</a:t>
            </a:r>
            <a:endParaRPr lang="en-US" sz="1600" dirty="0">
              <a:solidFill>
                <a:schemeClr val="bg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FD5F07"/>
              </a:buClr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Siddhesh</a:t>
            </a:r>
            <a:r>
              <a:rPr lang="en-US" sz="16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Zode</a:t>
            </a:r>
            <a:endParaRPr lang="en-US" sz="1600" dirty="0">
              <a:solidFill>
                <a:schemeClr val="bg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FD5F07"/>
              </a:buClr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Omkar </a:t>
            </a:r>
            <a:r>
              <a:rPr lang="en-US" sz="16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Jamdar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50430-0130-4F28-80D4-40E4EF015B43}"/>
              </a:ext>
            </a:extLst>
          </p:cNvPr>
          <p:cNvSpPr txBox="1"/>
          <p:nvPr/>
        </p:nvSpPr>
        <p:spPr>
          <a:xfrm>
            <a:off x="9283503" y="641838"/>
            <a:ext cx="1980029" cy="2223686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marL="228600" marR="0" indent="-2286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b="1" u="sng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Team 06</a:t>
            </a:r>
            <a:endParaRPr lang="en-US" sz="1800" u="sng" dirty="0">
              <a:solidFill>
                <a:schemeClr val="bg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 marR="0" indent="-2286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Santanu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Saha</a:t>
            </a:r>
            <a:endParaRPr lang="en-US" sz="1800" dirty="0">
              <a:solidFill>
                <a:schemeClr val="bg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 marR="0" indent="-2286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Sanchari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Saha</a:t>
            </a:r>
            <a:endParaRPr lang="en-US" sz="1800" dirty="0">
              <a:solidFill>
                <a:schemeClr val="bg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 marR="0" indent="-2286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Samarjit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Kundu</a:t>
            </a:r>
          </a:p>
          <a:p>
            <a:pPr marL="228600" marR="0" indent="-2286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Kushal Ghosh</a:t>
            </a:r>
          </a:p>
          <a:p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Brishti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Mazumdar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27F4120-0FCB-F640-90F3-DCFD3253248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130718" y="778387"/>
            <a:ext cx="1921043" cy="1215094"/>
          </a:xfrm>
        </p:spPr>
        <p:txBody>
          <a:bodyPr/>
          <a:lstStyle/>
          <a:p>
            <a:r>
              <a:rPr lang="en-US" sz="2000" spc="-10" dirty="0"/>
              <a:t>Maven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8090CB-305E-DE4A-B58A-5920B639D69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58479" y="778387"/>
            <a:ext cx="1921043" cy="1215094"/>
          </a:xfrm>
        </p:spPr>
        <p:txBody>
          <a:bodyPr/>
          <a:lstStyle/>
          <a:p>
            <a:r>
              <a:rPr lang="en-US" spc="-10" dirty="0"/>
              <a:t>Eclipse</a:t>
            </a:r>
            <a:endParaRPr lang="en-US" sz="2000" spc="-1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4518E4-248E-B340-BC57-502959928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88CFAB1-F44F-6740-BAAA-B1462B433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366" y="2057958"/>
            <a:ext cx="1921043" cy="15293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XAMPP was used for hosting the AUT </a:t>
            </a:r>
          </a:p>
          <a:p>
            <a:r>
              <a:rPr lang="en-US" dirty="0"/>
              <a:t>Version 3.2.4</a:t>
            </a:r>
          </a:p>
          <a:p>
            <a:endParaRPr lang="ar-SA" dirty="0"/>
          </a:p>
          <a:p>
            <a:endParaRPr lang="en-IN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FBC7D6F-FD1C-734B-9231-3FBF7357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0F14978-F016-EA40-A730-2718362CA3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366" y="778387"/>
            <a:ext cx="1921043" cy="1215094"/>
          </a:xfrm>
        </p:spPr>
        <p:txBody>
          <a:bodyPr>
            <a:normAutofit/>
          </a:bodyPr>
          <a:lstStyle/>
          <a:p>
            <a:r>
              <a:rPr lang="en-US" sz="2000" spc="-10" dirty="0"/>
              <a:t>XAMPP</a:t>
            </a:r>
          </a:p>
        </p:txBody>
      </p:sp>
      <p:pic>
        <p:nvPicPr>
          <p:cNvPr id="32" name="Picture Placeholder 33">
            <a:extLst>
              <a:ext uri="{FF2B5EF4-FFF2-40B4-BE49-F238E27FC236}">
                <a16:creationId xmlns:a16="http://schemas.microsoft.com/office/drawing/2014/main" id="{48F2FA67-7830-9145-BDB5-F0A470C7088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" r="71"/>
          <a:stretch/>
        </p:blipFill>
        <p:spPr>
          <a:xfrm>
            <a:off x="354183" y="848666"/>
            <a:ext cx="751168" cy="652372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0310894-77C5-F149-BF17-AFA6EDA5A7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8479" y="2057958"/>
            <a:ext cx="1921043" cy="15293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Eclipse was used to write and run the Java code </a:t>
            </a:r>
          </a:p>
          <a:p>
            <a:r>
              <a:rPr lang="en-US" dirty="0"/>
              <a:t>Version 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2021-09</a:t>
            </a:r>
            <a:r>
              <a:rPr lang="en-US" b="0" i="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chemeClr val="bg1">
                    <a:lumMod val="25000"/>
                  </a:schemeClr>
                </a:solidFill>
                <a:effectLst/>
                <a:latin typeface="+mn-lt"/>
              </a:rPr>
              <a:t>(4.21.0)</a:t>
            </a:r>
            <a:endParaRPr lang="en-US" dirty="0">
              <a:solidFill>
                <a:schemeClr val="bg1">
                  <a:lumMod val="25000"/>
                </a:schemeClr>
              </a:solidFill>
              <a:latin typeface="+mn-lt"/>
            </a:endParaRPr>
          </a:p>
          <a:p>
            <a:endParaRPr lang="ar-SA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A4F1937-1D74-884A-9AF2-AF68E596C7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29709" y="2057958"/>
            <a:ext cx="1921043" cy="1529307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chemeClr val="bg1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Used for Project and Dependency Management (POM)</a:t>
            </a:r>
          </a:p>
          <a:p>
            <a:r>
              <a:rPr lang="en-US" dirty="0"/>
              <a:t>Version 3.8.3</a:t>
            </a:r>
            <a:endParaRPr lang="ar-SA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A51882D-5AE5-834A-B40B-A2982F902B3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07895" y="2057958"/>
            <a:ext cx="1921043" cy="1529307"/>
          </a:xfrm>
        </p:spPr>
        <p:txBody>
          <a:bodyPr/>
          <a:lstStyle/>
          <a:p>
            <a:r>
              <a:rPr lang="en-US" dirty="0"/>
              <a:t>Used for API Testing</a:t>
            </a:r>
          </a:p>
          <a:p>
            <a:r>
              <a:rPr lang="en-US" dirty="0"/>
              <a:t>Version 9.0</a:t>
            </a:r>
          </a:p>
          <a:p>
            <a:endParaRPr lang="ar-SA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A02198B-DE38-9B40-9FC8-708CF0C1C71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87002" y="2057958"/>
            <a:ext cx="1921043" cy="15293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for conducting GUI Tests and Report Generation </a:t>
            </a:r>
          </a:p>
          <a:p>
            <a:r>
              <a:rPr lang="en-US" dirty="0"/>
              <a:t>Version 7.4.0</a:t>
            </a:r>
          </a:p>
          <a:p>
            <a:endParaRPr lang="ar-SA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18A9C6C-010D-5A4D-80FA-7391806328E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06279" y="771671"/>
            <a:ext cx="1921043" cy="1215094"/>
          </a:xfrm>
        </p:spPr>
        <p:txBody>
          <a:bodyPr/>
          <a:lstStyle/>
          <a:p>
            <a:r>
              <a:rPr lang="en-US" sz="2000" spc="-10" dirty="0"/>
              <a:t>Postman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F662A8-025B-264B-A599-FCABEB1386B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81170" y="771670"/>
            <a:ext cx="1921043" cy="1215094"/>
          </a:xfrm>
        </p:spPr>
        <p:txBody>
          <a:bodyPr/>
          <a:lstStyle/>
          <a:p>
            <a:r>
              <a:rPr lang="en-US" sz="2000" spc="-10" dirty="0"/>
              <a:t>TestNG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5EA236B-E422-418B-B3F1-B5D9D6FDA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1939" y="859501"/>
            <a:ext cx="712915" cy="64153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CF2D5E9-85C1-4779-B47D-B310D8966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3185" y="859501"/>
            <a:ext cx="785801" cy="69075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C73610B-6DC4-4B83-AEEC-A0636196D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7843" y="884257"/>
            <a:ext cx="780610" cy="702201"/>
          </a:xfrm>
          <a:prstGeom prst="rect">
            <a:avLst/>
          </a:prstGeom>
        </p:spPr>
      </p:pic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437D201-B9AF-4D19-A21A-8FA0D67E5931}"/>
              </a:ext>
            </a:extLst>
          </p:cNvPr>
          <p:cNvSpPr txBox="1">
            <a:spLocks/>
          </p:cNvSpPr>
          <p:nvPr/>
        </p:nvSpPr>
        <p:spPr>
          <a:xfrm>
            <a:off x="10062871" y="2057958"/>
            <a:ext cx="1921043" cy="1529307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77500" lnSpcReduction="20000"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4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integration</a:t>
            </a:r>
          </a:p>
          <a:p>
            <a:r>
              <a:rPr lang="en-US" dirty="0"/>
              <a:t>Central repository for project and related documents</a:t>
            </a:r>
          </a:p>
          <a:p>
            <a:r>
              <a:rPr lang="en-US" dirty="0"/>
              <a:t>Version 2.34.0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A31F2E6-3218-480B-9E5D-9A487BB1AEB6}"/>
              </a:ext>
            </a:extLst>
          </p:cNvPr>
          <p:cNvSpPr txBox="1">
            <a:spLocks/>
          </p:cNvSpPr>
          <p:nvPr/>
        </p:nvSpPr>
        <p:spPr>
          <a:xfrm>
            <a:off x="10062871" y="778386"/>
            <a:ext cx="1921043" cy="1215094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44000" bIns="18000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10" dirty="0"/>
              <a:t>GitHub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7F6822D-C079-4CE7-ADAD-7373DCAEF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8886" y="808866"/>
            <a:ext cx="819076" cy="67391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B58E244-76FD-4AFD-B512-9B5E0E3CE6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1791" y="819008"/>
            <a:ext cx="788614" cy="692190"/>
          </a:xfrm>
          <a:prstGeom prst="rect">
            <a:avLst/>
          </a:prstGeom>
        </p:spPr>
      </p:pic>
      <p:sp>
        <p:nvSpPr>
          <p:cNvPr id="56" name="Text Placeholder 23">
            <a:extLst>
              <a:ext uri="{FF2B5EF4-FFF2-40B4-BE49-F238E27FC236}">
                <a16:creationId xmlns:a16="http://schemas.microsoft.com/office/drawing/2014/main" id="{EB25CDB2-14EF-4AE0-AAF3-E57DFD33CBD6}"/>
              </a:ext>
            </a:extLst>
          </p:cNvPr>
          <p:cNvSpPr txBox="1">
            <a:spLocks/>
          </p:cNvSpPr>
          <p:nvPr/>
        </p:nvSpPr>
        <p:spPr>
          <a:xfrm>
            <a:off x="5944865" y="3689122"/>
            <a:ext cx="1921043" cy="1215094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44000" bIns="18000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10" dirty="0"/>
              <a:t>Windows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id="{E04013DC-8E72-41EE-97A0-D603AA176C19}"/>
              </a:ext>
            </a:extLst>
          </p:cNvPr>
          <p:cNvSpPr txBox="1">
            <a:spLocks/>
          </p:cNvSpPr>
          <p:nvPr/>
        </p:nvSpPr>
        <p:spPr>
          <a:xfrm>
            <a:off x="3972626" y="3689122"/>
            <a:ext cx="1921043" cy="1215094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44000" bIns="18000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10" dirty="0"/>
              <a:t>Selenium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A954F634-6D0A-4337-A8F7-B7402C7EB110}"/>
              </a:ext>
            </a:extLst>
          </p:cNvPr>
          <p:cNvSpPr txBox="1">
            <a:spLocks/>
          </p:cNvSpPr>
          <p:nvPr/>
        </p:nvSpPr>
        <p:spPr>
          <a:xfrm>
            <a:off x="1989513" y="4968693"/>
            <a:ext cx="1921043" cy="1529307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4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Programming Language</a:t>
            </a:r>
          </a:p>
          <a:p>
            <a:r>
              <a:rPr lang="en-US" dirty="0"/>
              <a:t>Version 1.5 JRE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349D1636-AB5F-4FC0-BB13-4A18CE865294}"/>
              </a:ext>
            </a:extLst>
          </p:cNvPr>
          <p:cNvSpPr txBox="1">
            <a:spLocks/>
          </p:cNvSpPr>
          <p:nvPr/>
        </p:nvSpPr>
        <p:spPr>
          <a:xfrm>
            <a:off x="1989513" y="3689122"/>
            <a:ext cx="1921043" cy="1215094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44000" bIns="18000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10" dirty="0"/>
              <a:t>Java</a:t>
            </a:r>
          </a:p>
        </p:txBody>
      </p:sp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737AF69F-F622-477A-878F-D12183AC748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" r="71"/>
          <a:stretch/>
        </p:blipFill>
        <p:spPr>
          <a:xfrm>
            <a:off x="2168330" y="3769561"/>
            <a:ext cx="751168" cy="652372"/>
          </a:xfrm>
          <a:prstGeom prst="rect">
            <a:avLst/>
          </a:prstGeom>
        </p:spPr>
      </p:pic>
      <p:sp>
        <p:nvSpPr>
          <p:cNvPr id="61" name="Text Placeholder 19">
            <a:extLst>
              <a:ext uri="{FF2B5EF4-FFF2-40B4-BE49-F238E27FC236}">
                <a16:creationId xmlns:a16="http://schemas.microsoft.com/office/drawing/2014/main" id="{7BD8C0A0-5CDD-46E6-97A7-FCE829E2A367}"/>
              </a:ext>
            </a:extLst>
          </p:cNvPr>
          <p:cNvSpPr txBox="1">
            <a:spLocks/>
          </p:cNvSpPr>
          <p:nvPr/>
        </p:nvSpPr>
        <p:spPr>
          <a:xfrm>
            <a:off x="3972626" y="4968693"/>
            <a:ext cx="1921043" cy="1529307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4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Automation Framework</a:t>
            </a:r>
          </a:p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Version </a:t>
            </a:r>
            <a:r>
              <a:rPr lang="en-US" b="0" i="0" dirty="0">
                <a:solidFill>
                  <a:schemeClr val="bg1">
                    <a:lumMod val="25000"/>
                  </a:schemeClr>
                </a:solidFill>
                <a:effectLst/>
                <a:latin typeface="+mn-lt"/>
              </a:rPr>
              <a:t>3.141.59</a:t>
            </a:r>
            <a:endParaRPr lang="en-US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62" name="Text Placeholder 22">
            <a:extLst>
              <a:ext uri="{FF2B5EF4-FFF2-40B4-BE49-F238E27FC236}">
                <a16:creationId xmlns:a16="http://schemas.microsoft.com/office/drawing/2014/main" id="{057B5D7E-4C3D-4318-BA51-0A765B72E066}"/>
              </a:ext>
            </a:extLst>
          </p:cNvPr>
          <p:cNvSpPr txBox="1">
            <a:spLocks/>
          </p:cNvSpPr>
          <p:nvPr/>
        </p:nvSpPr>
        <p:spPr>
          <a:xfrm>
            <a:off x="5943856" y="4968693"/>
            <a:ext cx="1921043" cy="1529307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lnSpcReduction="10000"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4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</a:rPr>
              <a:t>Operating System</a:t>
            </a:r>
          </a:p>
          <a:p>
            <a:r>
              <a:rPr lang="en-US" dirty="0"/>
              <a:t>Windows 10 Build 19042.1348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3" name="Text Placeholder 25">
            <a:extLst>
              <a:ext uri="{FF2B5EF4-FFF2-40B4-BE49-F238E27FC236}">
                <a16:creationId xmlns:a16="http://schemas.microsoft.com/office/drawing/2014/main" id="{1A30DC72-1D07-4774-80BD-5199327D55F8}"/>
              </a:ext>
            </a:extLst>
          </p:cNvPr>
          <p:cNvSpPr txBox="1">
            <a:spLocks/>
          </p:cNvSpPr>
          <p:nvPr/>
        </p:nvSpPr>
        <p:spPr>
          <a:xfrm>
            <a:off x="7922042" y="4968693"/>
            <a:ext cx="1921043" cy="1529307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4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Chrome, MS Edge, Firefox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 Placeholder 26">
            <a:extLst>
              <a:ext uri="{FF2B5EF4-FFF2-40B4-BE49-F238E27FC236}">
                <a16:creationId xmlns:a16="http://schemas.microsoft.com/office/drawing/2014/main" id="{3608F475-BB86-4B2D-A925-EED2C43E3DE8}"/>
              </a:ext>
            </a:extLst>
          </p:cNvPr>
          <p:cNvSpPr txBox="1">
            <a:spLocks/>
          </p:cNvSpPr>
          <p:nvPr/>
        </p:nvSpPr>
        <p:spPr>
          <a:xfrm>
            <a:off x="7920426" y="3682406"/>
            <a:ext cx="1921043" cy="1215094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44000" bIns="18000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10" dirty="0"/>
              <a:t>Browser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5478FA6E-6ADB-4D51-A715-F1E494D12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6086" y="3780396"/>
            <a:ext cx="712915" cy="641537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0F6D4446-0FDC-479C-AAF9-68164FFAF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7332" y="3745228"/>
            <a:ext cx="785801" cy="69075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3A30475-E366-46CE-98F4-9849D34C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1990" y="3751032"/>
            <a:ext cx="780610" cy="7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4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 contras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62;p32">
            <a:extLst>
              <a:ext uri="{FF2B5EF4-FFF2-40B4-BE49-F238E27FC236}">
                <a16:creationId xmlns:a16="http://schemas.microsoft.com/office/drawing/2014/main" id="{A50B4189-796C-488B-99F4-17157B86B5C1}"/>
              </a:ext>
            </a:extLst>
          </p:cNvPr>
          <p:cNvSpPr txBox="1">
            <a:spLocks/>
          </p:cNvSpPr>
          <p:nvPr/>
        </p:nvSpPr>
        <p:spPr>
          <a:xfrm>
            <a:off x="357188" y="3277272"/>
            <a:ext cx="11477624" cy="977514"/>
          </a:xfrm>
          <a:prstGeom prst="rect">
            <a:avLst/>
          </a:prstGeom>
          <a:effectLst>
            <a:outerShdw blurRad="342900" dist="127000" dir="5400000" algn="t" rotWithShape="0">
              <a:schemeClr val="tx1">
                <a:alpha val="5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defRPr/>
            </a:pPr>
            <a:r>
              <a:rPr lang="en-US" sz="6600" b="1" spc="-150" dirty="0">
                <a:solidFill>
                  <a:schemeClr val="bg1"/>
                </a:solidFill>
                <a:latin typeface="Arial Black" panose="020B0604020202020204" pitchFamily="34" charset="0"/>
                <a:ea typeface="Open Sans" panose="020B0606030504020204" pitchFamily="34" charset="0"/>
                <a:cs typeface="Arial Black" panose="020B0604020202020204" pitchFamily="34" charset="0"/>
                <a:sym typeface="Open Sans ExtraBold"/>
              </a:rPr>
              <a:t>See Beyond, Rise Above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6608F6-9317-DB49-BF6D-B9D09EF299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9246" y="780974"/>
            <a:ext cx="1913508" cy="17604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8C12E-00D4-44AB-B73A-224382A9900C}"/>
              </a:ext>
            </a:extLst>
          </p:cNvPr>
          <p:cNvSpPr txBox="1"/>
          <p:nvPr/>
        </p:nvSpPr>
        <p:spPr>
          <a:xfrm>
            <a:off x="4415572" y="12309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log4j.properties (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Configuration File</a:t>
            </a:r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C78CBF-63BA-491B-978F-9674B40255C6}"/>
              </a:ext>
            </a:extLst>
          </p:cNvPr>
          <p:cNvSpPr/>
          <p:nvPr/>
        </p:nvSpPr>
        <p:spPr>
          <a:xfrm>
            <a:off x="975947" y="563545"/>
            <a:ext cx="10251830" cy="5816300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3DD59FD-4A04-476F-A7CE-9CE2C4FD7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2"/>
          <a:stretch/>
        </p:blipFill>
        <p:spPr>
          <a:xfrm>
            <a:off x="1066800" y="693570"/>
            <a:ext cx="10058400" cy="553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4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8C12E-00D4-44AB-B73A-224382A9900C}"/>
              </a:ext>
            </a:extLst>
          </p:cNvPr>
          <p:cNvSpPr txBox="1"/>
          <p:nvPr/>
        </p:nvSpPr>
        <p:spPr>
          <a:xfrm>
            <a:off x="3599162" y="123093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Maven pom.xml – Project Configuration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C78CBF-63BA-491B-978F-9674B40255C6}"/>
              </a:ext>
            </a:extLst>
          </p:cNvPr>
          <p:cNvSpPr/>
          <p:nvPr/>
        </p:nvSpPr>
        <p:spPr>
          <a:xfrm>
            <a:off x="2103119" y="492425"/>
            <a:ext cx="7985760" cy="6030295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CFACA3-DC73-4FE4-9A00-38C41FAFE523}"/>
              </a:ext>
            </a:extLst>
          </p:cNvPr>
          <p:cNvGrpSpPr/>
          <p:nvPr/>
        </p:nvGrpSpPr>
        <p:grpSpPr>
          <a:xfrm>
            <a:off x="2275839" y="560855"/>
            <a:ext cx="7640320" cy="5893435"/>
            <a:chOff x="0" y="0"/>
            <a:chExt cx="8849360" cy="6268085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36BC97D-8831-4FE0-8DFE-838036C9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849360" cy="4977765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2BEB4CB-8A44-40CB-A7E0-C245D0139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016" b="5832"/>
            <a:stretch/>
          </p:blipFill>
          <p:spPr>
            <a:xfrm>
              <a:off x="0" y="2925445"/>
              <a:ext cx="8849360" cy="334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490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AFC1B59-FFB2-A940-BA28-83B871B8C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spc="-150" dirty="0">
                <a:solidFill>
                  <a:schemeClr val="bg2"/>
                </a:solidFill>
                <a:ea typeface="Open Sans" panose="020B0606030504020204" pitchFamily="34" charset="0"/>
                <a:sym typeface="Open Sans ExtraBold"/>
              </a:rPr>
              <a:t>About The AUT     </a:t>
            </a:r>
            <a:r>
              <a:rPr lang="en-US" sz="6600" spc="-150" dirty="0">
                <a:solidFill>
                  <a:schemeClr val="bg2"/>
                </a:solidFill>
                <a:ea typeface="Open Sans" panose="020B0606030504020204" pitchFamily="34" charset="0"/>
                <a:sym typeface="Open Sans ExtraBold"/>
              </a:rPr>
              <a:t>WORDPRESS</a:t>
            </a:r>
            <a:r>
              <a:rPr lang="en-US" sz="800" spc="-150" dirty="0">
                <a:solidFill>
                  <a:schemeClr val="bg2"/>
                </a:solidFill>
                <a:ea typeface="Open Sans" panose="020B0606030504020204" pitchFamily="34" charset="0"/>
                <a:sym typeface="Open Sans ExtraBold"/>
              </a:rPr>
              <a:t> </a:t>
            </a:r>
            <a:r>
              <a:rPr lang="en-US" sz="2000" spc="-150" dirty="0">
                <a:solidFill>
                  <a:schemeClr val="bg2"/>
                </a:solidFill>
                <a:ea typeface="Open Sans" panose="020B0606030504020204" pitchFamily="34" charset="0"/>
                <a:sym typeface="Open Sans ExtraBold"/>
              </a:rPr>
              <a:t>v5.8</a:t>
            </a:r>
            <a:endParaRPr lang="ar-SA" sz="20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BC30D8C-62BF-DE42-9DB4-3A7D53C50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WordPress was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originally designed as a blogging platform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and it continues to be well known for that. However, it has evolved into a fully fledged content management system (CMS) and, for some purposes, can even produce a solid web application – quickly, and at a significantly lower budget than custom development.</a:t>
            </a:r>
            <a:endParaRPr lang="en-US" dirty="0">
              <a:ea typeface="Open Sans" panose="020B0606030504020204" pitchFamily="34" charset="0"/>
              <a:cs typeface="Arial Black" panose="020B0604020202020204" pitchFamily="34" charset="0"/>
              <a:sym typeface="Open Sans ExtraBold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2DEE99-7A7A-A440-9BD4-823AB8F37E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B3CCFA-77B0-764B-9361-A8DF081745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0E555B-CBAD-CF46-9C2E-854404E99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</a:t>
            </a:r>
            <a:endParaRPr lang="ar-S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C71DEDE-14BD-3242-AB68-DCAFA8CAB6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WordPress is a free and open-source content management system written in PHP and paired with a MySQL or MariaDB database.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38A850-73D4-4E47-B2F2-8AA0F8A372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WordPress is open source software you can use to create a beautiful website, blog, or app.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F8528E-82ED-5A46-8C31-A9202C960D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WordPress is free to download and use. However, to use WordPress on the web, you will need WordPress Hosting.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BBFFC-4B90-430C-81C3-3AD0373DDD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5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8C12E-00D4-44AB-B73A-224382A9900C}"/>
              </a:ext>
            </a:extLst>
          </p:cNvPr>
          <p:cNvSpPr txBox="1"/>
          <p:nvPr/>
        </p:nvSpPr>
        <p:spPr>
          <a:xfrm>
            <a:off x="4415572" y="123093"/>
            <a:ext cx="26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WordPress 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C78CBF-63BA-491B-978F-9674B40255C6}"/>
              </a:ext>
            </a:extLst>
          </p:cNvPr>
          <p:cNvSpPr/>
          <p:nvPr/>
        </p:nvSpPr>
        <p:spPr>
          <a:xfrm>
            <a:off x="975947" y="492425"/>
            <a:ext cx="10251830" cy="5816300"/>
          </a:xfrm>
          <a:prstGeom prst="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WordPress Dashboard">
            <a:extLst>
              <a:ext uri="{FF2B5EF4-FFF2-40B4-BE49-F238E27FC236}">
                <a16:creationId xmlns:a16="http://schemas.microsoft.com/office/drawing/2014/main" id="{4C0AEBD6-334C-4727-9EBF-D87BE38EE6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3" b="5712"/>
          <a:stretch/>
        </p:blipFill>
        <p:spPr>
          <a:xfrm>
            <a:off x="1143678" y="690880"/>
            <a:ext cx="9904644" cy="53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9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7B7FB0D-D41E-F84D-B6FA-C055604319A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70" r="10470"/>
          <a:stretch/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ACF64-0D20-4DA5-9B15-79A3629E1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1A81AD6-10BB-374B-ADE5-33362E4CE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231E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Perform Functional Validation of the Website</a:t>
            </a:r>
            <a:r>
              <a:rPr lang="en-US" dirty="0"/>
              <a:t> </a:t>
            </a:r>
          </a:p>
          <a:p>
            <a:r>
              <a:rPr lang="en-US" dirty="0"/>
              <a:t>On Modules such as Login, Posts, Media, and Pages</a:t>
            </a:r>
          </a:p>
          <a:p>
            <a:endParaRPr lang="ar-SA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383A16D-99BD-244A-8080-8B7B48E4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Mini Project</a:t>
            </a:r>
            <a:endParaRPr lang="ar-SA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DC366D0E-1346-9340-B4EC-B2935F7F4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39" r="10639"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BAB2F7-17C5-804D-8FB2-E781331F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231E28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Validate Consistency &amp; Adaptability</a:t>
            </a:r>
            <a:endParaRPr lang="en-US" dirty="0"/>
          </a:p>
          <a:p>
            <a:r>
              <a:rPr lang="en-US" dirty="0"/>
              <a:t>Verify website is consistent when it comes to colors, font types, etc. Manually</a:t>
            </a:r>
          </a:p>
          <a:p>
            <a:r>
              <a:rPr lang="en-US" dirty="0"/>
              <a:t>Performing Cross-Browser tests on the AUT</a:t>
            </a:r>
          </a:p>
          <a:p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1AA04FA8-9D9A-6A45-99EC-145610BE003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0" r="10520"/>
          <a:stretch/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9C879D-8F35-4744-979D-3C2135497B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31E28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Perform UI Testing</a:t>
            </a:r>
            <a:r>
              <a:rPr lang="en-US" dirty="0"/>
              <a:t> </a:t>
            </a:r>
          </a:p>
          <a:p>
            <a:r>
              <a:rPr lang="en-US" dirty="0"/>
              <a:t>Using TestNG to automate using Java-Selenium</a:t>
            </a:r>
          </a:p>
          <a:p>
            <a:r>
              <a:rPr lang="en-US" dirty="0"/>
              <a:t>Conducting Manual Tests whenever required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0DE321DC-BC2A-D845-89B3-E9A9D67E5D2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86" r="10486"/>
          <a:stretch/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F2186DD-F17D-064F-AEFC-61685BA899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231E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Conduct API Tests</a:t>
            </a:r>
            <a:endParaRPr lang="en-US" dirty="0"/>
          </a:p>
          <a:p>
            <a:r>
              <a:rPr lang="en-US" dirty="0"/>
              <a:t>Using Postman to test modules such as Pages, Posts, Media, Categories</a:t>
            </a:r>
          </a:p>
          <a:p>
            <a:r>
              <a:rPr lang="en-US" dirty="0"/>
              <a:t>Authorization, Correlation, Schema Validation</a:t>
            </a:r>
          </a:p>
        </p:txBody>
      </p:sp>
      <p:pic>
        <p:nvPicPr>
          <p:cNvPr id="6" name="Picture Placeholder 5" descr="A close up of a person's eye&#10;&#10;Description automatically generated">
            <a:extLst>
              <a:ext uri="{FF2B5EF4-FFF2-40B4-BE49-F238E27FC236}">
                <a16:creationId xmlns:a16="http://schemas.microsoft.com/office/drawing/2014/main" id="{D8D832F4-F585-6546-AC94-BF2A5E58825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/>
          <a:srcRect l="18945" r="1894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1D836-77A2-5544-956C-76CB69985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31E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Document The Testing and Reporting</a:t>
            </a:r>
            <a:endParaRPr lang="en-US" dirty="0"/>
          </a:p>
          <a:p>
            <a:r>
              <a:rPr lang="en-US" dirty="0"/>
              <a:t>Using inbuilt Software and daily manual tracking of activity.</a:t>
            </a:r>
          </a:p>
        </p:txBody>
      </p:sp>
    </p:spTree>
    <p:extLst>
      <p:ext uri="{BB962C8B-B14F-4D97-AF65-F5344CB8AC3E}">
        <p14:creationId xmlns:p14="http://schemas.microsoft.com/office/powerpoint/2010/main" val="267829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2E669-6D8D-49B9-A0B7-27C1912D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19CBE81-65D7-4BD1-A140-5E0F2702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42900"/>
            <a:ext cx="6172200" cy="6172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8079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744C1105-90F5-5042-AFD5-49C3CD5C53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82B6FFFD-192F-D644-BE84-D387DF215E6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F2C5672A-A8B8-8C44-BAB2-AF98B8A7D38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965F7F5-BAF9-0847-8F17-012F3BA6010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" r="199"/>
          <a:stretch>
            <a:fillRect/>
          </a:stretch>
        </p:blipFill>
        <p:spPr>
          <a:xfrm>
            <a:off x="0" y="-17584"/>
            <a:ext cx="4050000" cy="3430800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BDE01661-1235-F943-9949-53544497138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9D69048F-BA14-3249-9DA9-1B74AC4A34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1201" y="-18733"/>
            <a:ext cx="4092898" cy="34308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866F83-29FA-4D42-BD48-9BA99E45D2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pc="-100" dirty="0"/>
              <a:t>Login/Signup</a:t>
            </a:r>
            <a:endParaRPr lang="ar-S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583E264-66F6-1844-B0A4-76D22D8B9C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1456267"/>
            <a:ext cx="4046538" cy="888311"/>
          </a:xfrm>
        </p:spPr>
        <p:txBody>
          <a:bodyPr/>
          <a:lstStyle/>
          <a:p>
            <a:pPr lvl="0">
              <a:buFont typeface="System Font Regular"/>
              <a:buChar char="\"/>
              <a:defRPr/>
            </a:pPr>
            <a:r>
              <a:rPr lang="en-US" dirty="0">
                <a:solidFill>
                  <a:schemeClr val="bg1"/>
                </a:solidFill>
              </a:rPr>
              <a:t>Register User(s) using phpMyAdmin for usage on local WebApp</a:t>
            </a:r>
          </a:p>
          <a:p>
            <a:pPr lvl="0">
              <a:buFont typeface="System Font Regular"/>
              <a:buChar char="\"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4912BF-55D2-D74B-B647-75F254A8355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pc="-100" dirty="0"/>
              <a:t>Posts</a:t>
            </a:r>
            <a:endParaRPr lang="ar-S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70D72AE-FFD2-A14B-A728-ED04A8B16B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072466" y="1456267"/>
            <a:ext cx="4046538" cy="1303809"/>
          </a:xfrm>
        </p:spPr>
        <p:txBody>
          <a:bodyPr/>
          <a:lstStyle/>
          <a:p>
            <a:pPr lvl="0">
              <a:buFont typeface="System Font Regular"/>
              <a:buChar char="\"/>
              <a:defRPr/>
            </a:pPr>
            <a:r>
              <a:rPr lang="en-US" dirty="0"/>
              <a:t>Posts are essentially regular, yet time-specific pieces of content (such as news items). They're what you use to ensure your WordPress site is fresh, relevant, and interesting.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4E019C6-4DB1-1D43-88ED-881E30D034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pc="-100" dirty="0"/>
              <a:t>Media</a:t>
            </a:r>
            <a:endParaRPr lang="ar-SA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DB4F592-E217-4E44-9485-AAFC9D600EF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53400" y="1456267"/>
            <a:ext cx="4046538" cy="1550031"/>
          </a:xfrm>
        </p:spPr>
        <p:txBody>
          <a:bodyPr/>
          <a:lstStyle/>
          <a:p>
            <a:pPr lvl="0">
              <a:buFont typeface="System Font Regular"/>
              <a:buChar char="\"/>
              <a:defRPr/>
            </a:pPr>
            <a:r>
              <a:rPr lang="en-US" dirty="0">
                <a:solidFill>
                  <a:schemeClr val="bg1"/>
                </a:solidFill>
              </a:rPr>
              <a:t>Media consists of the images, video, recordings, and files that you upload and use in your blog. Media is typically uploaded and inserted into the content when writing a Post or writing a Page.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AC19B5A-095A-C247-9D41-277FB473E3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pc="-100" dirty="0"/>
              <a:t>Pages</a:t>
            </a:r>
            <a:endParaRPr lang="ar-SA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AFB9BCF-A97A-494A-8918-8E2780EFCCE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4758266"/>
            <a:ext cx="4046538" cy="1057588"/>
          </a:xfrm>
        </p:spPr>
        <p:txBody>
          <a:bodyPr/>
          <a:lstStyle/>
          <a:p>
            <a:pPr lvl="0">
              <a:buFont typeface="System Font Regular"/>
              <a:buChar char="\"/>
              <a:defRPr/>
            </a:pPr>
            <a:r>
              <a:rPr lang="en-US" i="0" dirty="0">
                <a:effectLst/>
              </a:rPr>
              <a:t>WordPress pages are the standard </a:t>
            </a:r>
            <a:r>
              <a:rPr lang="en-US" dirty="0"/>
              <a:t>built-in</a:t>
            </a:r>
            <a:r>
              <a:rPr lang="en-US" i="0" dirty="0">
                <a:effectLst/>
              </a:rPr>
              <a:t> post type that allows you to publish content onto your WordPress blog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6AB4A1-F2FB-484E-A3FB-2FCB353A8F2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pc="-100" dirty="0"/>
              <a:t>Consistency</a:t>
            </a:r>
            <a:endParaRPr lang="ar-S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386384-5182-CF45-8375-7D43DED9F14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072466" y="4758266"/>
            <a:ext cx="4046538" cy="1057588"/>
          </a:xfrm>
        </p:spPr>
        <p:txBody>
          <a:bodyPr/>
          <a:lstStyle/>
          <a:p>
            <a:pPr lvl="0">
              <a:buFont typeface="System Font Regular"/>
              <a:buChar char="\"/>
              <a:defRPr/>
            </a:pPr>
            <a:r>
              <a:rPr lang="en-US" dirty="0">
                <a:solidFill>
                  <a:schemeClr val="bg1"/>
                </a:solidFill>
              </a:rPr>
              <a:t>The page layouts and design elements should be consistent throughout a site so that it’s clear to the user that they are still on a site.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168A41E-E428-ED44-AC6B-C354CB9A87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pc="-100" dirty="0"/>
              <a:t>Cross - Browser Testing</a:t>
            </a:r>
            <a:endParaRPr lang="ar-SA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3C9C2D-9295-9941-BBB3-BBFF39D4F12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4758266"/>
            <a:ext cx="4046538" cy="1303809"/>
          </a:xfrm>
        </p:spPr>
        <p:txBody>
          <a:bodyPr/>
          <a:lstStyle/>
          <a:p>
            <a:pPr lvl="0">
              <a:buFont typeface="System Font Regular"/>
              <a:buChar char="\"/>
              <a:defRPr/>
            </a:pPr>
            <a:r>
              <a:rPr lang="en-US" dirty="0">
                <a:solidFill>
                  <a:schemeClr val="bg1"/>
                </a:solidFill>
              </a:rPr>
              <a:t>Conducting Cross-browser testing to confirm behavior of AUT under different devices, browsers, screen formats and sizes, and operating systems.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5A94D4F-C298-9049-AB91-0A7BD11A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GUI Tests    -    </a:t>
            </a:r>
            <a:r>
              <a:rPr lang="en-US" sz="3200" dirty="0">
                <a:solidFill>
                  <a:schemeClr val="bg2"/>
                </a:solidFill>
              </a:rPr>
              <a:t>Modules under Test</a:t>
            </a:r>
            <a:endParaRPr lang="ar-SA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820AA-9406-495E-AAAF-1D07FDF1B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5716EC8-7BE4-4F5C-9A9A-A3923CE8EA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614" y="2344578"/>
            <a:ext cx="720000" cy="72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F2F64D4-060E-4B4E-A5FC-C4BDFB419CA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3742" y="273147"/>
            <a:ext cx="720000" cy="720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1E8A4F0-DBB4-4559-9176-C486A6521E1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11963" y="241387"/>
            <a:ext cx="720000" cy="720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6747EBA-2C77-4F4E-960A-F6E02377111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16370" y="5965659"/>
            <a:ext cx="720000" cy="72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3D61211-29FA-4A39-AADF-F86AD36FC5AF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96169" y="5965659"/>
            <a:ext cx="720000" cy="72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2CD6A7F9-9425-4681-99ED-94E64C500C6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740" y="596565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Dark">
  <a:themeElements>
    <a:clrScheme name="Custom 1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FCAC4"/>
      </a:accent4>
      <a:accent5>
        <a:srgbClr val="FF8279"/>
      </a:accent5>
      <a:accent6>
        <a:srgbClr val="9BD480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owerpoint Template-September" id="{A0F041C3-1EFB-6248-A0DB-794852E2FCCD}" vid="{168072E3-13FA-5A48-8B60-4B215F047D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ECE0C0C318E543A181F7585E5EAEE0" ma:contentTypeVersion="13" ma:contentTypeDescription="Create a new document." ma:contentTypeScope="" ma:versionID="bbc4a0bfdea84b5a9ab79084be823ab8">
  <xsd:schema xmlns:xsd="http://www.w3.org/2001/XMLSchema" xmlns:xs="http://www.w3.org/2001/XMLSchema" xmlns:p="http://schemas.microsoft.com/office/2006/metadata/properties" xmlns:ns2="ed40dd37-b3e1-496e-856c-0ad5a8138c7e" xmlns:ns3="b8f21e79-c577-443c-bce8-a0ab7ba734fb" targetNamespace="http://schemas.microsoft.com/office/2006/metadata/properties" ma:root="true" ma:fieldsID="b7e6ccbc081b9305ed40f497dea089f2" ns2:_="" ns3:_="">
    <xsd:import namespace="ed40dd37-b3e1-496e-856c-0ad5a8138c7e"/>
    <xsd:import namespace="b8f21e79-c577-443c-bce8-a0ab7ba734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0dd37-b3e1-496e-856c-0ad5a8138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f21e79-c577-443c-bce8-a0ab7ba734f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714E8C-4516-466A-AF1A-7DA21F01268A}">
  <ds:schemaRefs>
    <ds:schemaRef ds:uri="b8f21e79-c577-443c-bce8-a0ab7ba734fb"/>
    <ds:schemaRef ds:uri="ed40dd37-b3e1-496e-856c-0ad5a8138c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53B715E-4007-4AA4-8946-0B4A181E7C5C}">
  <ds:schemaRefs>
    <ds:schemaRef ds:uri="http://schemas.microsoft.com/office/2006/metadata/properties"/>
    <ds:schemaRef ds:uri="http://purl.org/dc/terms/"/>
    <ds:schemaRef ds:uri="b8f21e79-c577-443c-bce8-a0ab7ba734fb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d40dd37-b3e1-496e-856c-0ad5a8138c7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BC707C3-AC84-4CB9-9A63-E31BDB2098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Persistent Powerpoint Template - Copy</Template>
  <TotalTime>474</TotalTime>
  <Words>950</Words>
  <Application>Microsoft Office PowerPoint</Application>
  <PresentationFormat>Widescreen</PresentationFormat>
  <Paragraphs>167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</vt:lpstr>
      <vt:lpstr>Arial Black</vt:lpstr>
      <vt:lpstr>Calibri</vt:lpstr>
      <vt:lpstr>Open Sans</vt:lpstr>
      <vt:lpstr>Segoe UI</vt:lpstr>
      <vt:lpstr>Symbol</vt:lpstr>
      <vt:lpstr>System Font Regular</vt:lpstr>
      <vt:lpstr>Master Dark</vt:lpstr>
      <vt:lpstr>Mini Project – WordPress WebApp</vt:lpstr>
      <vt:lpstr>Technologies Used</vt:lpstr>
      <vt:lpstr>PowerPoint Presentation</vt:lpstr>
      <vt:lpstr>PowerPoint Presentation</vt:lpstr>
      <vt:lpstr>About The AUT     WORDPRESS v5.8</vt:lpstr>
      <vt:lpstr>PowerPoint Presentation</vt:lpstr>
      <vt:lpstr>Objectives of Mini Project</vt:lpstr>
      <vt:lpstr>PowerPoint Presentation</vt:lpstr>
      <vt:lpstr>GUI Tests    -    Modules under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 API Tests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Problem Statement</dc:title>
  <dc:creator>Kushal Ghosh</dc:creator>
  <cp:lastModifiedBy>Kushal Ghosh</cp:lastModifiedBy>
  <cp:revision>3</cp:revision>
  <cp:lastPrinted>2019-12-04T21:26:18Z</cp:lastPrinted>
  <dcterms:created xsi:type="dcterms:W3CDTF">2021-11-20T08:09:49Z</dcterms:created>
  <dcterms:modified xsi:type="dcterms:W3CDTF">2021-11-22T16:21:00Z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0x01010012ECE0C0C318E543A181F7585E5EAEE0</vt:lpwstr>
  </property>
</Properties>
</file>